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6" r:id="rId1"/>
    <p:sldMasterId id="2147483818" r:id="rId2"/>
    <p:sldMasterId id="2147483830" r:id="rId3"/>
    <p:sldMasterId id="2147483843" r:id="rId4"/>
    <p:sldMasterId id="2147483856" r:id="rId5"/>
    <p:sldMasterId id="2147483868" r:id="rId6"/>
    <p:sldMasterId id="2147483883" r:id="rId7"/>
  </p:sldMasterIdLst>
  <p:notesMasterIdLst>
    <p:notesMasterId r:id="rId57"/>
  </p:notesMasterIdLst>
  <p:sldIdLst>
    <p:sldId id="290" r:id="rId8"/>
    <p:sldId id="302" r:id="rId9"/>
    <p:sldId id="370" r:id="rId10"/>
    <p:sldId id="318" r:id="rId11"/>
    <p:sldId id="314" r:id="rId12"/>
    <p:sldId id="321" r:id="rId13"/>
    <p:sldId id="363" r:id="rId14"/>
    <p:sldId id="315" r:id="rId15"/>
    <p:sldId id="316" r:id="rId16"/>
    <p:sldId id="317" r:id="rId17"/>
    <p:sldId id="338" r:id="rId18"/>
    <p:sldId id="300" r:id="rId19"/>
    <p:sldId id="367" r:id="rId20"/>
    <p:sldId id="368" r:id="rId21"/>
    <p:sldId id="369" r:id="rId22"/>
    <p:sldId id="319" r:id="rId23"/>
    <p:sldId id="366" r:id="rId24"/>
    <p:sldId id="343" r:id="rId25"/>
    <p:sldId id="345" r:id="rId26"/>
    <p:sldId id="346" r:id="rId27"/>
    <p:sldId id="347" r:id="rId28"/>
    <p:sldId id="364" r:id="rId29"/>
    <p:sldId id="348" r:id="rId30"/>
    <p:sldId id="349" r:id="rId31"/>
    <p:sldId id="350" r:id="rId32"/>
    <p:sldId id="362" r:id="rId33"/>
    <p:sldId id="344" r:id="rId34"/>
    <p:sldId id="322" r:id="rId35"/>
    <p:sldId id="324" r:id="rId36"/>
    <p:sldId id="323" r:id="rId37"/>
    <p:sldId id="335" r:id="rId38"/>
    <p:sldId id="327" r:id="rId39"/>
    <p:sldId id="329" r:id="rId40"/>
    <p:sldId id="330" r:id="rId41"/>
    <p:sldId id="336" r:id="rId42"/>
    <p:sldId id="332" r:id="rId43"/>
    <p:sldId id="337" r:id="rId44"/>
    <p:sldId id="334" r:id="rId45"/>
    <p:sldId id="361" r:id="rId46"/>
    <p:sldId id="352" r:id="rId47"/>
    <p:sldId id="354" r:id="rId48"/>
    <p:sldId id="353" r:id="rId49"/>
    <p:sldId id="355" r:id="rId50"/>
    <p:sldId id="356" r:id="rId51"/>
    <p:sldId id="357" r:id="rId52"/>
    <p:sldId id="358" r:id="rId53"/>
    <p:sldId id="359" r:id="rId54"/>
    <p:sldId id="360" r:id="rId55"/>
    <p:sldId id="365" r:id="rId56"/>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CCCC00"/>
    <a:srgbClr val="FDB37B"/>
    <a:srgbClr val="000000"/>
    <a:srgbClr val="857543"/>
    <a:srgbClr val="858A54"/>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9" autoAdjust="0"/>
    <p:restoredTop sz="93510" autoAdjust="0"/>
  </p:normalViewPr>
  <p:slideViewPr>
    <p:cSldViewPr>
      <p:cViewPr>
        <p:scale>
          <a:sx n="121" d="100"/>
          <a:sy n="121" d="100"/>
        </p:scale>
        <p:origin x="-72" y="-72"/>
      </p:cViewPr>
      <p:guideLst>
        <p:guide orient="horz" pos="1680"/>
        <p:guide pos="624"/>
      </p:guideLst>
    </p:cSldViewPr>
  </p:slideViewPr>
  <p:outlineViewPr>
    <p:cViewPr>
      <p:scale>
        <a:sx n="33" d="100"/>
        <a:sy n="33" d="100"/>
      </p:scale>
      <p:origin x="0" y="2432"/>
    </p:cViewPr>
  </p:outlineViewPr>
  <p:notesTextViewPr>
    <p:cViewPr>
      <p:scale>
        <a:sx n="1" d="1"/>
        <a:sy n="1" d="1"/>
      </p:scale>
      <p:origin x="0" y="0"/>
    </p:cViewPr>
  </p:notesTextViewPr>
  <p:sorterViewPr>
    <p:cViewPr>
      <p:scale>
        <a:sx n="193" d="100"/>
        <a:sy n="19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11C1C2-24FF-421B-898C-50A74E6A385E}"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828C7F0E-D061-4351-8113-9FF683B88675}">
      <dgm:prSet phldrT="[Text]"/>
      <dgm:spPr>
        <a:solidFill>
          <a:schemeClr val="tx1">
            <a:lumMod val="95000"/>
            <a:lumOff val="5000"/>
          </a:schemeClr>
        </a:solidFill>
      </dgm:spPr>
      <dgm:t>
        <a:bodyPr/>
        <a:lstStyle/>
        <a:p>
          <a:r>
            <a:rPr lang="en-US" b="1" dirty="0">
              <a:solidFill>
                <a:schemeClr val="bg1"/>
              </a:solidFill>
            </a:rPr>
            <a:t>Investigations and Intelligence</a:t>
          </a:r>
        </a:p>
      </dgm:t>
    </dgm:pt>
    <dgm:pt modelId="{78178020-FC53-4C59-ACFC-0B56BB9B377E}" type="parTrans" cxnId="{3D4543D2-4581-45DF-B2C9-DC4BE3C0E95F}">
      <dgm:prSet/>
      <dgm:spPr/>
      <dgm:t>
        <a:bodyPr/>
        <a:lstStyle/>
        <a:p>
          <a:endParaRPr lang="en-US"/>
        </a:p>
      </dgm:t>
    </dgm:pt>
    <dgm:pt modelId="{41C350CC-543B-4CA3-BA68-6ED058AF4208}" type="sibTrans" cxnId="{3D4543D2-4581-45DF-B2C9-DC4BE3C0E95F}">
      <dgm:prSet/>
      <dgm:spPr/>
      <dgm:t>
        <a:bodyPr/>
        <a:lstStyle/>
        <a:p>
          <a:endParaRPr lang="en-US"/>
        </a:p>
      </dgm:t>
    </dgm:pt>
    <dgm:pt modelId="{42836EC8-3CCF-46C6-B4D8-4A4B694EF39C}">
      <dgm:prSet phldrT="[Text]"/>
      <dgm:spPr>
        <a:solidFill>
          <a:schemeClr val="tx1">
            <a:lumMod val="95000"/>
            <a:lumOff val="5000"/>
          </a:schemeClr>
        </a:solidFill>
      </dgm:spPr>
      <dgm:t>
        <a:bodyPr/>
        <a:lstStyle/>
        <a:p>
          <a:endParaRPr lang="en-US"/>
        </a:p>
      </dgm:t>
    </dgm:pt>
    <dgm:pt modelId="{36065D18-36DC-4404-83A2-69DC24AD6FB5}" type="parTrans" cxnId="{6000DEFA-0AF5-4220-BC0C-CA5FF999DF11}">
      <dgm:prSet/>
      <dgm:spPr/>
      <dgm:t>
        <a:bodyPr/>
        <a:lstStyle/>
        <a:p>
          <a:endParaRPr lang="en-US"/>
        </a:p>
      </dgm:t>
    </dgm:pt>
    <dgm:pt modelId="{1B55124C-F4D3-445C-B388-E60E888E5B2F}" type="sibTrans" cxnId="{6000DEFA-0AF5-4220-BC0C-CA5FF999DF11}">
      <dgm:prSet/>
      <dgm:spPr/>
      <dgm:t>
        <a:bodyPr/>
        <a:lstStyle/>
        <a:p>
          <a:endParaRPr lang="en-US"/>
        </a:p>
      </dgm:t>
    </dgm:pt>
    <dgm:pt modelId="{FE6E4DBC-5F20-4389-87E1-478309885031}">
      <dgm:prSet phldrT="[Text]"/>
      <dgm:spPr>
        <a:solidFill>
          <a:schemeClr val="tx1">
            <a:lumMod val="95000"/>
            <a:lumOff val="5000"/>
          </a:schemeClr>
        </a:solidFill>
      </dgm:spPr>
      <dgm:t>
        <a:bodyPr/>
        <a:lstStyle/>
        <a:p>
          <a:endParaRPr lang="en-US"/>
        </a:p>
      </dgm:t>
    </dgm:pt>
    <dgm:pt modelId="{4ED46BC1-FE64-4996-A010-8E0ACD707A58}" type="parTrans" cxnId="{7C40F562-A989-427F-9B0F-0871F55BCFFD}">
      <dgm:prSet/>
      <dgm:spPr/>
      <dgm:t>
        <a:bodyPr/>
        <a:lstStyle/>
        <a:p>
          <a:endParaRPr lang="en-US"/>
        </a:p>
      </dgm:t>
    </dgm:pt>
    <dgm:pt modelId="{F8461090-B7DC-4F08-9C48-BF22A908B93A}" type="sibTrans" cxnId="{7C40F562-A989-427F-9B0F-0871F55BCFFD}">
      <dgm:prSet/>
      <dgm:spPr/>
      <dgm:t>
        <a:bodyPr/>
        <a:lstStyle/>
        <a:p>
          <a:endParaRPr lang="en-US"/>
        </a:p>
      </dgm:t>
    </dgm:pt>
    <dgm:pt modelId="{54B621FC-C1D1-41C2-820A-04F6ED84F9E3}">
      <dgm:prSet phldrT="[Text]"/>
      <dgm:spPr>
        <a:solidFill>
          <a:schemeClr val="tx1">
            <a:lumMod val="95000"/>
            <a:lumOff val="5000"/>
          </a:schemeClr>
        </a:solidFill>
      </dgm:spPr>
      <dgm:t>
        <a:bodyPr/>
        <a:lstStyle/>
        <a:p>
          <a:endParaRPr lang="en-US"/>
        </a:p>
      </dgm:t>
    </dgm:pt>
    <dgm:pt modelId="{6FB69AB8-E82C-4512-8556-00252BBD6236}" type="parTrans" cxnId="{00DE9D2C-70A5-47B3-9C17-2F718F0BE93B}">
      <dgm:prSet/>
      <dgm:spPr/>
      <dgm:t>
        <a:bodyPr/>
        <a:lstStyle/>
        <a:p>
          <a:endParaRPr lang="en-US"/>
        </a:p>
      </dgm:t>
    </dgm:pt>
    <dgm:pt modelId="{A9E3F772-E345-42C6-8C85-CC98220A1908}" type="sibTrans" cxnId="{00DE9D2C-70A5-47B3-9C17-2F718F0BE93B}">
      <dgm:prSet/>
      <dgm:spPr/>
      <dgm:t>
        <a:bodyPr/>
        <a:lstStyle/>
        <a:p>
          <a:endParaRPr lang="en-US"/>
        </a:p>
      </dgm:t>
    </dgm:pt>
    <dgm:pt modelId="{57CAC395-A9AF-4B81-9E9A-BE98F3980151}">
      <dgm:prSet/>
      <dgm:spPr>
        <a:solidFill>
          <a:schemeClr val="tx1">
            <a:lumMod val="75000"/>
            <a:lumOff val="25000"/>
          </a:schemeClr>
        </a:solidFill>
      </dgm:spPr>
      <dgm:t>
        <a:bodyPr/>
        <a:lstStyle/>
        <a:p>
          <a:endParaRPr lang="en-US"/>
        </a:p>
        <a:p>
          <a:r>
            <a:rPr lang="en-US"/>
            <a:t>Foresic Finacial Accounting Analysis</a:t>
          </a:r>
        </a:p>
      </dgm:t>
    </dgm:pt>
    <dgm:pt modelId="{34417E83-E420-4665-9ED0-E82F596B98C8}" type="parTrans" cxnId="{023ED69C-9028-4F93-9B20-3FFA9AA981ED}">
      <dgm:prSet/>
      <dgm:spPr/>
      <dgm:t>
        <a:bodyPr/>
        <a:lstStyle/>
        <a:p>
          <a:endParaRPr lang="en-US"/>
        </a:p>
      </dgm:t>
    </dgm:pt>
    <dgm:pt modelId="{7C49C2CA-4383-4865-8A71-10F76707E61B}" type="sibTrans" cxnId="{023ED69C-9028-4F93-9B20-3FFA9AA981ED}">
      <dgm:prSet/>
      <dgm:spPr/>
      <dgm:t>
        <a:bodyPr/>
        <a:lstStyle/>
        <a:p>
          <a:endParaRPr lang="en-US"/>
        </a:p>
      </dgm:t>
    </dgm:pt>
    <dgm:pt modelId="{B9915C1E-1548-470E-88E0-714C89B22E44}">
      <dgm:prSet/>
      <dgm:spPr>
        <a:solidFill>
          <a:schemeClr val="tx1">
            <a:lumMod val="75000"/>
            <a:lumOff val="25000"/>
          </a:schemeClr>
        </a:solidFill>
      </dgm:spPr>
      <dgm:t>
        <a:bodyPr/>
        <a:lstStyle/>
        <a:p>
          <a:endParaRPr lang="en-US" dirty="0"/>
        </a:p>
        <a:p>
          <a:r>
            <a:rPr lang="en-US" dirty="0"/>
            <a:t>DNA, Biometric , Pattern and Trace Evidence Site Exploitation</a:t>
          </a:r>
        </a:p>
      </dgm:t>
    </dgm:pt>
    <dgm:pt modelId="{BB670708-4144-4948-B1BB-A734337391FD}" type="parTrans" cxnId="{01ABB71D-2F43-41A8-9B81-9F22371D4500}">
      <dgm:prSet/>
      <dgm:spPr/>
      <dgm:t>
        <a:bodyPr/>
        <a:lstStyle/>
        <a:p>
          <a:endParaRPr lang="en-US"/>
        </a:p>
      </dgm:t>
    </dgm:pt>
    <dgm:pt modelId="{6CE6C831-A380-452F-AA6D-86D3AC04F4F8}" type="sibTrans" cxnId="{01ABB71D-2F43-41A8-9B81-9F22371D4500}">
      <dgm:prSet/>
      <dgm:spPr/>
      <dgm:t>
        <a:bodyPr/>
        <a:lstStyle/>
        <a:p>
          <a:endParaRPr lang="en-US"/>
        </a:p>
      </dgm:t>
    </dgm:pt>
    <dgm:pt modelId="{5A02D5B4-77F1-4CF5-AFF6-B7BAACB6D1D4}">
      <dgm:prSet/>
      <dgm:spPr>
        <a:solidFill>
          <a:schemeClr val="tx1">
            <a:lumMod val="75000"/>
            <a:lumOff val="25000"/>
          </a:schemeClr>
        </a:solidFill>
      </dgm:spPr>
      <dgm:t>
        <a:bodyPr/>
        <a:lstStyle/>
        <a:p>
          <a:r>
            <a:rPr lang="en-US"/>
            <a:t>Computer, Media and Mobile Data Discovery and Recovery </a:t>
          </a:r>
        </a:p>
      </dgm:t>
    </dgm:pt>
    <dgm:pt modelId="{64A3603E-18B4-4AEF-B199-BEC0634AD127}" type="parTrans" cxnId="{317653C5-C23B-4B4D-A747-8C5733E194F9}">
      <dgm:prSet/>
      <dgm:spPr/>
      <dgm:t>
        <a:bodyPr/>
        <a:lstStyle/>
        <a:p>
          <a:endParaRPr lang="en-US"/>
        </a:p>
      </dgm:t>
    </dgm:pt>
    <dgm:pt modelId="{B5DC4EBB-9AF6-4F42-AA4A-C9B62BB24F01}" type="sibTrans" cxnId="{317653C5-C23B-4B4D-A747-8C5733E194F9}">
      <dgm:prSet/>
      <dgm:spPr/>
      <dgm:t>
        <a:bodyPr/>
        <a:lstStyle/>
        <a:p>
          <a:endParaRPr lang="en-US"/>
        </a:p>
      </dgm:t>
    </dgm:pt>
    <dgm:pt modelId="{89E66A53-B47D-4DC4-A440-A509C76EDC3D}">
      <dgm:prSet/>
      <dgm:spPr>
        <a:solidFill>
          <a:schemeClr val="tx1">
            <a:lumMod val="75000"/>
            <a:lumOff val="25000"/>
          </a:schemeClr>
        </a:solidFill>
      </dgm:spPr>
      <dgm:t>
        <a:bodyPr/>
        <a:lstStyle/>
        <a:p>
          <a:r>
            <a:rPr lang="en-US" dirty="0"/>
            <a:t>Laboratory Science </a:t>
          </a:r>
          <a:r>
            <a:rPr lang="en-US" dirty="0" smtClean="0"/>
            <a:t>Testing,  Analysis and Support</a:t>
          </a:r>
          <a:endParaRPr lang="en-US" dirty="0"/>
        </a:p>
      </dgm:t>
    </dgm:pt>
    <dgm:pt modelId="{7B8F3896-A838-40F6-8224-C93541073357}" type="parTrans" cxnId="{ADFCC9D6-F226-4ADF-BDC0-C89C3D1F6111}">
      <dgm:prSet/>
      <dgm:spPr/>
      <dgm:t>
        <a:bodyPr/>
        <a:lstStyle/>
        <a:p>
          <a:endParaRPr lang="en-US"/>
        </a:p>
      </dgm:t>
    </dgm:pt>
    <dgm:pt modelId="{5DA74581-9B34-4054-A56E-349ECB49CA98}" type="sibTrans" cxnId="{ADFCC9D6-F226-4ADF-BDC0-C89C3D1F6111}">
      <dgm:prSet/>
      <dgm:spPr/>
      <dgm:t>
        <a:bodyPr/>
        <a:lstStyle/>
        <a:p>
          <a:endParaRPr lang="en-US"/>
        </a:p>
      </dgm:t>
    </dgm:pt>
    <dgm:pt modelId="{3F4BD768-E7BB-46FD-952C-DE2E7BC27985}" type="pres">
      <dgm:prSet presAssocID="{E611C1C2-24FF-421B-898C-50A74E6A385E}" presName="diagram" presStyleCnt="0">
        <dgm:presLayoutVars>
          <dgm:chMax val="1"/>
          <dgm:dir/>
          <dgm:animLvl val="ctr"/>
          <dgm:resizeHandles val="exact"/>
        </dgm:presLayoutVars>
      </dgm:prSet>
      <dgm:spPr/>
      <dgm:t>
        <a:bodyPr/>
        <a:lstStyle/>
        <a:p>
          <a:endParaRPr lang="en-US"/>
        </a:p>
      </dgm:t>
    </dgm:pt>
    <dgm:pt modelId="{68668C4D-F9BC-4407-837E-70638882894F}" type="pres">
      <dgm:prSet presAssocID="{E611C1C2-24FF-421B-898C-50A74E6A385E}" presName="matrix" presStyleCnt="0"/>
      <dgm:spPr/>
    </dgm:pt>
    <dgm:pt modelId="{D1211B45-8721-4826-A9A1-B0F3AF38A19C}" type="pres">
      <dgm:prSet presAssocID="{E611C1C2-24FF-421B-898C-50A74E6A385E}" presName="tile1" presStyleLbl="node1" presStyleIdx="0" presStyleCnt="4"/>
      <dgm:spPr/>
      <dgm:t>
        <a:bodyPr/>
        <a:lstStyle/>
        <a:p>
          <a:endParaRPr lang="en-US"/>
        </a:p>
      </dgm:t>
    </dgm:pt>
    <dgm:pt modelId="{57BBCFB9-35D2-4C69-B17F-149E067304BF}" type="pres">
      <dgm:prSet presAssocID="{E611C1C2-24FF-421B-898C-50A74E6A385E}" presName="tile1text" presStyleLbl="node1" presStyleIdx="0" presStyleCnt="4">
        <dgm:presLayoutVars>
          <dgm:chMax val="0"/>
          <dgm:chPref val="0"/>
          <dgm:bulletEnabled val="1"/>
        </dgm:presLayoutVars>
      </dgm:prSet>
      <dgm:spPr/>
      <dgm:t>
        <a:bodyPr/>
        <a:lstStyle/>
        <a:p>
          <a:endParaRPr lang="en-US"/>
        </a:p>
      </dgm:t>
    </dgm:pt>
    <dgm:pt modelId="{0D00DDA4-C955-4B6D-9EB9-78C584178AA5}" type="pres">
      <dgm:prSet presAssocID="{E611C1C2-24FF-421B-898C-50A74E6A385E}" presName="tile2" presStyleLbl="node1" presStyleIdx="1" presStyleCnt="4"/>
      <dgm:spPr/>
      <dgm:t>
        <a:bodyPr/>
        <a:lstStyle/>
        <a:p>
          <a:endParaRPr lang="en-US"/>
        </a:p>
      </dgm:t>
    </dgm:pt>
    <dgm:pt modelId="{DFAA04F3-A58A-4F41-94DB-2B742CEFF4D9}" type="pres">
      <dgm:prSet presAssocID="{E611C1C2-24FF-421B-898C-50A74E6A385E}" presName="tile2text" presStyleLbl="node1" presStyleIdx="1" presStyleCnt="4">
        <dgm:presLayoutVars>
          <dgm:chMax val="0"/>
          <dgm:chPref val="0"/>
          <dgm:bulletEnabled val="1"/>
        </dgm:presLayoutVars>
      </dgm:prSet>
      <dgm:spPr/>
      <dgm:t>
        <a:bodyPr/>
        <a:lstStyle/>
        <a:p>
          <a:endParaRPr lang="en-US"/>
        </a:p>
      </dgm:t>
    </dgm:pt>
    <dgm:pt modelId="{825EA121-3A34-4D2F-ACB9-B8A1978B9371}" type="pres">
      <dgm:prSet presAssocID="{E611C1C2-24FF-421B-898C-50A74E6A385E}" presName="tile3" presStyleLbl="node1" presStyleIdx="2" presStyleCnt="4"/>
      <dgm:spPr/>
      <dgm:t>
        <a:bodyPr/>
        <a:lstStyle/>
        <a:p>
          <a:endParaRPr lang="en-US"/>
        </a:p>
      </dgm:t>
    </dgm:pt>
    <dgm:pt modelId="{A968C78E-BDCA-4A46-B373-29C64A2CDE1E}" type="pres">
      <dgm:prSet presAssocID="{E611C1C2-24FF-421B-898C-50A74E6A385E}" presName="tile3text" presStyleLbl="node1" presStyleIdx="2" presStyleCnt="4">
        <dgm:presLayoutVars>
          <dgm:chMax val="0"/>
          <dgm:chPref val="0"/>
          <dgm:bulletEnabled val="1"/>
        </dgm:presLayoutVars>
      </dgm:prSet>
      <dgm:spPr/>
      <dgm:t>
        <a:bodyPr/>
        <a:lstStyle/>
        <a:p>
          <a:endParaRPr lang="en-US"/>
        </a:p>
      </dgm:t>
    </dgm:pt>
    <dgm:pt modelId="{A93FCB32-0BDB-4D50-A615-3C6121BFFF45}" type="pres">
      <dgm:prSet presAssocID="{E611C1C2-24FF-421B-898C-50A74E6A385E}" presName="tile4" presStyleLbl="node1" presStyleIdx="3" presStyleCnt="4"/>
      <dgm:spPr/>
      <dgm:t>
        <a:bodyPr/>
        <a:lstStyle/>
        <a:p>
          <a:endParaRPr lang="en-US"/>
        </a:p>
      </dgm:t>
    </dgm:pt>
    <dgm:pt modelId="{8451EDD5-8388-4068-8AE5-5917776294AB}" type="pres">
      <dgm:prSet presAssocID="{E611C1C2-24FF-421B-898C-50A74E6A385E}" presName="tile4text" presStyleLbl="node1" presStyleIdx="3" presStyleCnt="4">
        <dgm:presLayoutVars>
          <dgm:chMax val="0"/>
          <dgm:chPref val="0"/>
          <dgm:bulletEnabled val="1"/>
        </dgm:presLayoutVars>
      </dgm:prSet>
      <dgm:spPr/>
      <dgm:t>
        <a:bodyPr/>
        <a:lstStyle/>
        <a:p>
          <a:endParaRPr lang="en-US"/>
        </a:p>
      </dgm:t>
    </dgm:pt>
    <dgm:pt modelId="{B59ED534-E6B6-458A-8224-8B0B2F29E29F}" type="pres">
      <dgm:prSet presAssocID="{E611C1C2-24FF-421B-898C-50A74E6A385E}" presName="centerTile" presStyleLbl="fgShp" presStyleIdx="0" presStyleCnt="1">
        <dgm:presLayoutVars>
          <dgm:chMax val="0"/>
          <dgm:chPref val="0"/>
        </dgm:presLayoutVars>
      </dgm:prSet>
      <dgm:spPr/>
      <dgm:t>
        <a:bodyPr/>
        <a:lstStyle/>
        <a:p>
          <a:endParaRPr lang="en-US"/>
        </a:p>
      </dgm:t>
    </dgm:pt>
  </dgm:ptLst>
  <dgm:cxnLst>
    <dgm:cxn modelId="{3D4543D2-4581-45DF-B2C9-DC4BE3C0E95F}" srcId="{E611C1C2-24FF-421B-898C-50A74E6A385E}" destId="{828C7F0E-D061-4351-8113-9FF683B88675}" srcOrd="0" destOrd="0" parTransId="{78178020-FC53-4C59-ACFC-0B56BB9B377E}" sibTransId="{41C350CC-543B-4CA3-BA68-6ED058AF4208}"/>
    <dgm:cxn modelId="{1FF8C1A7-BD2F-7248-B2A5-4AC7D5B2F7AE}" type="presOf" srcId="{B9915C1E-1548-470E-88E0-714C89B22E44}" destId="{0D00DDA4-C955-4B6D-9EB9-78C584178AA5}" srcOrd="0" destOrd="0" presId="urn:microsoft.com/office/officeart/2005/8/layout/matrix1"/>
    <dgm:cxn modelId="{7A9EDD07-9E40-0040-9A95-EC7E3A60DD77}" type="presOf" srcId="{57CAC395-A9AF-4B81-9E9A-BE98F3980151}" destId="{57BBCFB9-35D2-4C69-B17F-149E067304BF}" srcOrd="1" destOrd="0" presId="urn:microsoft.com/office/officeart/2005/8/layout/matrix1"/>
    <dgm:cxn modelId="{0CD15A67-E957-2644-B310-A2CFA7D37383}" type="presOf" srcId="{B9915C1E-1548-470E-88E0-714C89B22E44}" destId="{DFAA04F3-A58A-4F41-94DB-2B742CEFF4D9}" srcOrd="1" destOrd="0" presId="urn:microsoft.com/office/officeart/2005/8/layout/matrix1"/>
    <dgm:cxn modelId="{01ABB71D-2F43-41A8-9B81-9F22371D4500}" srcId="{828C7F0E-D061-4351-8113-9FF683B88675}" destId="{B9915C1E-1548-470E-88E0-714C89B22E44}" srcOrd="1" destOrd="0" parTransId="{BB670708-4144-4948-B1BB-A734337391FD}" sibTransId="{6CE6C831-A380-452F-AA6D-86D3AC04F4F8}"/>
    <dgm:cxn modelId="{1AC1A003-5098-664E-AF48-410AAA7D3156}" type="presOf" srcId="{57CAC395-A9AF-4B81-9E9A-BE98F3980151}" destId="{D1211B45-8721-4826-A9A1-B0F3AF38A19C}" srcOrd="0" destOrd="0" presId="urn:microsoft.com/office/officeart/2005/8/layout/matrix1"/>
    <dgm:cxn modelId="{CB680297-7E1A-E043-98BD-6E943554B9B0}" type="presOf" srcId="{89E66A53-B47D-4DC4-A440-A509C76EDC3D}" destId="{8451EDD5-8388-4068-8AE5-5917776294AB}" srcOrd="1" destOrd="0" presId="urn:microsoft.com/office/officeart/2005/8/layout/matrix1"/>
    <dgm:cxn modelId="{00DE9D2C-70A5-47B3-9C17-2F718F0BE93B}" srcId="{E611C1C2-24FF-421B-898C-50A74E6A385E}" destId="{54B621FC-C1D1-41C2-820A-04F6ED84F9E3}" srcOrd="3" destOrd="0" parTransId="{6FB69AB8-E82C-4512-8556-00252BBD6236}" sibTransId="{A9E3F772-E345-42C6-8C85-CC98220A1908}"/>
    <dgm:cxn modelId="{ADFCC9D6-F226-4ADF-BDC0-C89C3D1F6111}" srcId="{828C7F0E-D061-4351-8113-9FF683B88675}" destId="{89E66A53-B47D-4DC4-A440-A509C76EDC3D}" srcOrd="3" destOrd="0" parTransId="{7B8F3896-A838-40F6-8224-C93541073357}" sibTransId="{5DA74581-9B34-4054-A56E-349ECB49CA98}"/>
    <dgm:cxn modelId="{7C40F562-A989-427F-9B0F-0871F55BCFFD}" srcId="{E611C1C2-24FF-421B-898C-50A74E6A385E}" destId="{FE6E4DBC-5F20-4389-87E1-478309885031}" srcOrd="2" destOrd="0" parTransId="{4ED46BC1-FE64-4996-A010-8E0ACD707A58}" sibTransId="{F8461090-B7DC-4F08-9C48-BF22A908B93A}"/>
    <dgm:cxn modelId="{8BB64ACE-988B-3040-B9CA-879AF3CE9BA9}" type="presOf" srcId="{5A02D5B4-77F1-4CF5-AFF6-B7BAACB6D1D4}" destId="{825EA121-3A34-4D2F-ACB9-B8A1978B9371}" srcOrd="0" destOrd="0" presId="urn:microsoft.com/office/officeart/2005/8/layout/matrix1"/>
    <dgm:cxn modelId="{6000DEFA-0AF5-4220-BC0C-CA5FF999DF11}" srcId="{E611C1C2-24FF-421B-898C-50A74E6A385E}" destId="{42836EC8-3CCF-46C6-B4D8-4A4B694EF39C}" srcOrd="1" destOrd="0" parTransId="{36065D18-36DC-4404-83A2-69DC24AD6FB5}" sibTransId="{1B55124C-F4D3-445C-B388-E60E888E5B2F}"/>
    <dgm:cxn modelId="{2242C214-4A89-CF45-B4D5-00F15318B8C5}" type="presOf" srcId="{E611C1C2-24FF-421B-898C-50A74E6A385E}" destId="{3F4BD768-E7BB-46FD-952C-DE2E7BC27985}" srcOrd="0" destOrd="0" presId="urn:microsoft.com/office/officeart/2005/8/layout/matrix1"/>
    <dgm:cxn modelId="{49A661EF-41D4-3549-931F-0FA13C99B157}" type="presOf" srcId="{89E66A53-B47D-4DC4-A440-A509C76EDC3D}" destId="{A93FCB32-0BDB-4D50-A615-3C6121BFFF45}" srcOrd="0" destOrd="0" presId="urn:microsoft.com/office/officeart/2005/8/layout/matrix1"/>
    <dgm:cxn modelId="{8EC68490-046E-D04F-AF54-6E05D66B28EC}" type="presOf" srcId="{828C7F0E-D061-4351-8113-9FF683B88675}" destId="{B59ED534-E6B6-458A-8224-8B0B2F29E29F}" srcOrd="0" destOrd="0" presId="urn:microsoft.com/office/officeart/2005/8/layout/matrix1"/>
    <dgm:cxn modelId="{023ED69C-9028-4F93-9B20-3FFA9AA981ED}" srcId="{828C7F0E-D061-4351-8113-9FF683B88675}" destId="{57CAC395-A9AF-4B81-9E9A-BE98F3980151}" srcOrd="0" destOrd="0" parTransId="{34417E83-E420-4665-9ED0-E82F596B98C8}" sibTransId="{7C49C2CA-4383-4865-8A71-10F76707E61B}"/>
    <dgm:cxn modelId="{6BE566D6-F902-D64F-B5C4-0C55EE975C1D}" type="presOf" srcId="{5A02D5B4-77F1-4CF5-AFF6-B7BAACB6D1D4}" destId="{A968C78E-BDCA-4A46-B373-29C64A2CDE1E}" srcOrd="1" destOrd="0" presId="urn:microsoft.com/office/officeart/2005/8/layout/matrix1"/>
    <dgm:cxn modelId="{317653C5-C23B-4B4D-A747-8C5733E194F9}" srcId="{828C7F0E-D061-4351-8113-9FF683B88675}" destId="{5A02D5B4-77F1-4CF5-AFF6-B7BAACB6D1D4}" srcOrd="2" destOrd="0" parTransId="{64A3603E-18B4-4AEF-B199-BEC0634AD127}" sibTransId="{B5DC4EBB-9AF6-4F42-AA4A-C9B62BB24F01}"/>
    <dgm:cxn modelId="{77EA0C82-704A-C846-B8D8-D9C6B4AB3234}" type="presParOf" srcId="{3F4BD768-E7BB-46FD-952C-DE2E7BC27985}" destId="{68668C4D-F9BC-4407-837E-70638882894F}" srcOrd="0" destOrd="0" presId="urn:microsoft.com/office/officeart/2005/8/layout/matrix1"/>
    <dgm:cxn modelId="{653D6BB3-789F-9640-AB2D-A884FE761AC6}" type="presParOf" srcId="{68668C4D-F9BC-4407-837E-70638882894F}" destId="{D1211B45-8721-4826-A9A1-B0F3AF38A19C}" srcOrd="0" destOrd="0" presId="urn:microsoft.com/office/officeart/2005/8/layout/matrix1"/>
    <dgm:cxn modelId="{981CB9E4-FD16-3E41-A9CB-F2AED690D375}" type="presParOf" srcId="{68668C4D-F9BC-4407-837E-70638882894F}" destId="{57BBCFB9-35D2-4C69-B17F-149E067304BF}" srcOrd="1" destOrd="0" presId="urn:microsoft.com/office/officeart/2005/8/layout/matrix1"/>
    <dgm:cxn modelId="{BD40EF19-05DE-CD4A-962F-3C9904670CB1}" type="presParOf" srcId="{68668C4D-F9BC-4407-837E-70638882894F}" destId="{0D00DDA4-C955-4B6D-9EB9-78C584178AA5}" srcOrd="2" destOrd="0" presId="urn:microsoft.com/office/officeart/2005/8/layout/matrix1"/>
    <dgm:cxn modelId="{EBBDC0D6-6637-414B-96A0-660664276D7E}" type="presParOf" srcId="{68668C4D-F9BC-4407-837E-70638882894F}" destId="{DFAA04F3-A58A-4F41-94DB-2B742CEFF4D9}" srcOrd="3" destOrd="0" presId="urn:microsoft.com/office/officeart/2005/8/layout/matrix1"/>
    <dgm:cxn modelId="{B58FE60B-415F-9F4F-9C8B-30D3B5A907F9}" type="presParOf" srcId="{68668C4D-F9BC-4407-837E-70638882894F}" destId="{825EA121-3A34-4D2F-ACB9-B8A1978B9371}" srcOrd="4" destOrd="0" presId="urn:microsoft.com/office/officeart/2005/8/layout/matrix1"/>
    <dgm:cxn modelId="{F961002D-D4B1-604D-9BC6-212008996D4E}" type="presParOf" srcId="{68668C4D-F9BC-4407-837E-70638882894F}" destId="{A968C78E-BDCA-4A46-B373-29C64A2CDE1E}" srcOrd="5" destOrd="0" presId="urn:microsoft.com/office/officeart/2005/8/layout/matrix1"/>
    <dgm:cxn modelId="{0FA3E721-89F6-9541-90CD-755B23E6367F}" type="presParOf" srcId="{68668C4D-F9BC-4407-837E-70638882894F}" destId="{A93FCB32-0BDB-4D50-A615-3C6121BFFF45}" srcOrd="6" destOrd="0" presId="urn:microsoft.com/office/officeart/2005/8/layout/matrix1"/>
    <dgm:cxn modelId="{E75CBA67-FE6C-FB48-BECA-A7B251C80175}" type="presParOf" srcId="{68668C4D-F9BC-4407-837E-70638882894F}" destId="{8451EDD5-8388-4068-8AE5-5917776294AB}" srcOrd="7" destOrd="0" presId="urn:microsoft.com/office/officeart/2005/8/layout/matrix1"/>
    <dgm:cxn modelId="{F1874403-5748-C74A-856A-B12576B8F626}" type="presParOf" srcId="{3F4BD768-E7BB-46FD-952C-DE2E7BC27985}" destId="{B59ED534-E6B6-458A-8224-8B0B2F29E29F}" srcOrd="1" destOrd="0" presId="urn:microsoft.com/office/officeart/2005/8/layout/matrix1"/>
  </dgm:cxnLst>
  <dgm:bg>
    <a:noFill/>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078383" cy="469745"/>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lvl1pPr defTabSz="915010">
              <a:defRPr sz="1200"/>
            </a:lvl1pPr>
          </a:lstStyle>
          <a:p>
            <a:pPr>
              <a:defRPr/>
            </a:pPr>
            <a:endParaRPr lang="en-US" dirty="0"/>
          </a:p>
        </p:txBody>
      </p:sp>
      <p:sp>
        <p:nvSpPr>
          <p:cNvPr id="3" name="Date Placeholder 2"/>
          <p:cNvSpPr>
            <a:spLocks noGrp="1"/>
          </p:cNvSpPr>
          <p:nvPr>
            <p:ph type="dt" idx="1"/>
          </p:nvPr>
        </p:nvSpPr>
        <p:spPr bwMode="auto">
          <a:xfrm>
            <a:off x="4022485" y="0"/>
            <a:ext cx="3078383" cy="469745"/>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lvl1pPr algn="r" defTabSz="915010">
              <a:defRPr sz="1200"/>
            </a:lvl1pPr>
          </a:lstStyle>
          <a:p>
            <a:pPr>
              <a:defRPr/>
            </a:pPr>
            <a:fld id="{FBE1FC6C-46E4-413F-83FF-6DD5EFF21628}" type="datetimeFigureOut">
              <a:rPr lang="en-US"/>
              <a:pPr>
                <a:defRPr/>
              </a:pPr>
              <a:t>2/12/2013</a:t>
            </a:fld>
            <a:endParaRPr lang="en-US" dirty="0"/>
          </a:p>
        </p:txBody>
      </p:sp>
      <p:sp>
        <p:nvSpPr>
          <p:cNvPr id="4" name="Slide Image Placeholder 3"/>
          <p:cNvSpPr>
            <a:spLocks noGrp="1" noRot="1" noChangeAspect="1"/>
          </p:cNvSpPr>
          <p:nvPr>
            <p:ph type="sldImg" idx="2"/>
          </p:nvPr>
        </p:nvSpPr>
        <p:spPr>
          <a:xfrm>
            <a:off x="1204913" y="704850"/>
            <a:ext cx="4694237" cy="3519488"/>
          </a:xfrm>
          <a:prstGeom prst="rect">
            <a:avLst/>
          </a:prstGeom>
          <a:noFill/>
          <a:ln w="12700">
            <a:solidFill>
              <a:prstClr val="black"/>
            </a:solidFill>
          </a:ln>
        </p:spPr>
        <p:txBody>
          <a:bodyPr vert="horz" lIns="92464" tIns="46232" rIns="92464" bIns="46232" rtlCol="0" anchor="ctr"/>
          <a:lstStyle/>
          <a:p>
            <a:pPr lvl="0"/>
            <a:endParaRPr lang="en-US" noProof="0" dirty="0"/>
          </a:p>
        </p:txBody>
      </p:sp>
      <p:sp>
        <p:nvSpPr>
          <p:cNvPr id="5" name="Notes Placeholder 4"/>
          <p:cNvSpPr>
            <a:spLocks noGrp="1"/>
          </p:cNvSpPr>
          <p:nvPr>
            <p:ph type="body" sz="quarter" idx="3"/>
          </p:nvPr>
        </p:nvSpPr>
        <p:spPr bwMode="auto">
          <a:xfrm>
            <a:off x="709284" y="4458564"/>
            <a:ext cx="5683910" cy="4224493"/>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bwMode="auto">
          <a:xfrm>
            <a:off x="0" y="8917127"/>
            <a:ext cx="3078383" cy="469745"/>
          </a:xfrm>
          <a:prstGeom prst="rect">
            <a:avLst/>
          </a:prstGeom>
          <a:noFill/>
          <a:ln w="9525">
            <a:noFill/>
            <a:miter lim="800000"/>
            <a:headEnd/>
            <a:tailEnd/>
          </a:ln>
        </p:spPr>
        <p:txBody>
          <a:bodyPr vert="horz" wrap="square" lIns="91429" tIns="45714" rIns="91429" bIns="45714" numCol="1" anchor="b" anchorCtr="0" compatLnSpc="1">
            <a:prstTxWarp prst="textNoShape">
              <a:avLst/>
            </a:prstTxWarp>
          </a:bodyPr>
          <a:lstStyle>
            <a:lvl1pPr defTabSz="915010">
              <a:defRPr sz="1200"/>
            </a:lvl1pPr>
          </a:lstStyle>
          <a:p>
            <a:pPr>
              <a:defRPr/>
            </a:pPr>
            <a:endParaRPr lang="en-US" dirty="0"/>
          </a:p>
        </p:txBody>
      </p:sp>
      <p:sp>
        <p:nvSpPr>
          <p:cNvPr id="7" name="Slide Number Placeholder 6"/>
          <p:cNvSpPr>
            <a:spLocks noGrp="1"/>
          </p:cNvSpPr>
          <p:nvPr>
            <p:ph type="sldNum" sz="quarter" idx="5"/>
          </p:nvPr>
        </p:nvSpPr>
        <p:spPr bwMode="auto">
          <a:xfrm>
            <a:off x="4022485" y="8917127"/>
            <a:ext cx="3078383" cy="469745"/>
          </a:xfrm>
          <a:prstGeom prst="rect">
            <a:avLst/>
          </a:prstGeom>
          <a:noFill/>
          <a:ln w="9525">
            <a:noFill/>
            <a:miter lim="800000"/>
            <a:headEnd/>
            <a:tailEnd/>
          </a:ln>
        </p:spPr>
        <p:txBody>
          <a:bodyPr vert="horz" wrap="square" lIns="91429" tIns="45714" rIns="91429" bIns="45714" numCol="1" anchor="b" anchorCtr="0" compatLnSpc="1">
            <a:prstTxWarp prst="textNoShape">
              <a:avLst/>
            </a:prstTxWarp>
          </a:bodyPr>
          <a:lstStyle>
            <a:lvl1pPr algn="r" defTabSz="915010">
              <a:defRPr sz="1200"/>
            </a:lvl1pPr>
          </a:lstStyle>
          <a:p>
            <a:pPr>
              <a:defRPr/>
            </a:pPr>
            <a:fld id="{E15E1E70-6BEA-4ECE-A77D-13046FAAE394}" type="slidenum">
              <a:rPr lang="en-US"/>
              <a:pPr>
                <a:defRPr/>
              </a:pPr>
              <a:t>‹#›</a:t>
            </a:fld>
            <a:endParaRPr lang="en-US" dirty="0"/>
          </a:p>
        </p:txBody>
      </p:sp>
    </p:spTree>
    <p:extLst>
      <p:ext uri="{BB962C8B-B14F-4D97-AF65-F5344CB8AC3E}">
        <p14:creationId xmlns:p14="http://schemas.microsoft.com/office/powerpoint/2010/main" val="7736097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15E1E70-6BEA-4ECE-A77D-13046FAAE394}" type="slidenum">
              <a:rPr lang="en-US" smtClean="0"/>
              <a:pPr>
                <a:defRPr/>
              </a:pPr>
              <a:t>1</a:t>
            </a:fld>
            <a:endParaRPr lang="en-US" dirty="0"/>
          </a:p>
        </p:txBody>
      </p:sp>
    </p:spTree>
    <p:extLst>
      <p:ext uri="{BB962C8B-B14F-4D97-AF65-F5344CB8AC3E}">
        <p14:creationId xmlns:p14="http://schemas.microsoft.com/office/powerpoint/2010/main" val="2730606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p:spPr>
        <p:txBody>
          <a:bodyPr/>
          <a:lstStyle/>
          <a:p>
            <a:endParaRPr lang="en-US" dirty="0" smtClean="0"/>
          </a:p>
        </p:txBody>
      </p:sp>
      <p:sp>
        <p:nvSpPr>
          <p:cNvPr id="18435" name="Slide Number Placeholder 3"/>
          <p:cNvSpPr>
            <a:spLocks noGrp="1"/>
          </p:cNvSpPr>
          <p:nvPr>
            <p:ph type="sldNum" sz="quarter" idx="5"/>
          </p:nvPr>
        </p:nvSpPr>
        <p:spPr>
          <a:noFill/>
        </p:spPr>
        <p:txBody>
          <a:bodyPr/>
          <a:lstStyle/>
          <a:p>
            <a:fld id="{6FD27E8E-232A-4318-A695-376203A84E8E}" type="slidenum">
              <a:rPr lang="en-US" smtClean="0"/>
              <a:pPr/>
              <a:t>10</a:t>
            </a:fld>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15E1E70-6BEA-4ECE-A77D-13046FAAE394}" type="slidenum">
              <a:rPr lang="en-US" smtClean="0"/>
              <a:pPr>
                <a:defRPr/>
              </a:pPr>
              <a:t>12</a:t>
            </a:fld>
            <a:endParaRPr lang="en-US" dirty="0"/>
          </a:p>
        </p:txBody>
      </p:sp>
    </p:spTree>
    <p:extLst>
      <p:ext uri="{BB962C8B-B14F-4D97-AF65-F5344CB8AC3E}">
        <p14:creationId xmlns:p14="http://schemas.microsoft.com/office/powerpoint/2010/main" val="1311951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15E1E70-6BEA-4ECE-A77D-13046FAAE394}" type="slidenum">
              <a:rPr lang="en-US" smtClean="0"/>
              <a:pPr>
                <a:defRPr/>
              </a:pPr>
              <a:t>13</a:t>
            </a:fld>
            <a:endParaRPr lang="en-US" dirty="0"/>
          </a:p>
        </p:txBody>
      </p:sp>
    </p:spTree>
    <p:extLst>
      <p:ext uri="{BB962C8B-B14F-4D97-AF65-F5344CB8AC3E}">
        <p14:creationId xmlns:p14="http://schemas.microsoft.com/office/powerpoint/2010/main" val="1311951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15E1E70-6BEA-4ECE-A77D-13046FAAE394}" type="slidenum">
              <a:rPr lang="en-US" smtClean="0"/>
              <a:pPr>
                <a:defRPr/>
              </a:pPr>
              <a:t>14</a:t>
            </a:fld>
            <a:endParaRPr lang="en-US" dirty="0"/>
          </a:p>
        </p:txBody>
      </p:sp>
    </p:spTree>
    <p:extLst>
      <p:ext uri="{BB962C8B-B14F-4D97-AF65-F5344CB8AC3E}">
        <p14:creationId xmlns:p14="http://schemas.microsoft.com/office/powerpoint/2010/main" val="1311951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15E1E70-6BEA-4ECE-A77D-13046FAAE394}" type="slidenum">
              <a:rPr lang="en-US" smtClean="0"/>
              <a:pPr>
                <a:defRPr/>
              </a:pPr>
              <a:t>15</a:t>
            </a:fld>
            <a:endParaRPr lang="en-US" dirty="0"/>
          </a:p>
        </p:txBody>
      </p:sp>
    </p:spTree>
    <p:extLst>
      <p:ext uri="{BB962C8B-B14F-4D97-AF65-F5344CB8AC3E}">
        <p14:creationId xmlns:p14="http://schemas.microsoft.com/office/powerpoint/2010/main" val="1311951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p:spPr>
        <p:txBody>
          <a:bodyPr/>
          <a:lstStyle/>
          <a:p>
            <a:endParaRPr lang="en-US" dirty="0" smtClean="0"/>
          </a:p>
        </p:txBody>
      </p:sp>
      <p:sp>
        <p:nvSpPr>
          <p:cNvPr id="18435" name="Slide Number Placeholder 3"/>
          <p:cNvSpPr>
            <a:spLocks noGrp="1"/>
          </p:cNvSpPr>
          <p:nvPr>
            <p:ph type="sldNum" sz="quarter" idx="5"/>
          </p:nvPr>
        </p:nvSpPr>
        <p:spPr>
          <a:noFill/>
        </p:spPr>
        <p:txBody>
          <a:bodyPr/>
          <a:lstStyle/>
          <a:p>
            <a:fld id="{6FD27E8E-232A-4318-A695-376203A84E8E}" type="slidenum">
              <a:rPr lang="en-US" smtClean="0"/>
              <a:pPr/>
              <a:t>16</a:t>
            </a:fld>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15E1E70-6BEA-4ECE-A77D-13046FAAE394}" type="slidenum">
              <a:rPr lang="en-US" smtClean="0"/>
              <a:pPr>
                <a:defRPr/>
              </a:pPr>
              <a:t>17</a:t>
            </a:fld>
            <a:endParaRPr lang="en-US" dirty="0"/>
          </a:p>
        </p:txBody>
      </p:sp>
    </p:spTree>
    <p:extLst>
      <p:ext uri="{BB962C8B-B14F-4D97-AF65-F5344CB8AC3E}">
        <p14:creationId xmlns:p14="http://schemas.microsoft.com/office/powerpoint/2010/main" val="1311951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CE451-0389-4188-875B-964328026A96}"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368023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txBox="1">
            <a:spLocks noGrp="1" noChangeArrowheads="1"/>
          </p:cNvSpPr>
          <p:nvPr/>
        </p:nvSpPr>
        <p:spPr bwMode="auto">
          <a:xfrm>
            <a:off x="4022725" y="8918575"/>
            <a:ext cx="307816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01" tIns="46599" rIns="93201" bIns="46599" anchor="b"/>
          <a:lstStyle>
            <a:lvl1pPr defTabSz="930275" eaLnBrk="0" hangingPunct="0">
              <a:defRPr kumimoji="1" sz="1000" b="1">
                <a:solidFill>
                  <a:schemeClr val="tx1"/>
                </a:solidFill>
                <a:latin typeface="Tahoma" charset="0"/>
                <a:ea typeface="ＭＳ Ｐゴシック" charset="0"/>
              </a:defRPr>
            </a:lvl1pPr>
            <a:lvl2pPr marL="742950" indent="-285750" defTabSz="930275" eaLnBrk="0" hangingPunct="0">
              <a:defRPr kumimoji="1" sz="1000" b="1">
                <a:solidFill>
                  <a:schemeClr val="tx1"/>
                </a:solidFill>
                <a:latin typeface="Tahoma" charset="0"/>
                <a:ea typeface="ＭＳ Ｐゴシック" charset="0"/>
              </a:defRPr>
            </a:lvl2pPr>
            <a:lvl3pPr marL="1143000" indent="-228600" defTabSz="930275" eaLnBrk="0" hangingPunct="0">
              <a:defRPr kumimoji="1" sz="1000" b="1">
                <a:solidFill>
                  <a:schemeClr val="tx1"/>
                </a:solidFill>
                <a:latin typeface="Tahoma" charset="0"/>
                <a:ea typeface="ＭＳ Ｐゴシック" charset="0"/>
              </a:defRPr>
            </a:lvl3pPr>
            <a:lvl4pPr marL="1600200" indent="-228600" defTabSz="930275" eaLnBrk="0" hangingPunct="0">
              <a:defRPr kumimoji="1" sz="1000" b="1">
                <a:solidFill>
                  <a:schemeClr val="tx1"/>
                </a:solidFill>
                <a:latin typeface="Tahoma" charset="0"/>
                <a:ea typeface="ＭＳ Ｐゴシック" charset="0"/>
              </a:defRPr>
            </a:lvl4pPr>
            <a:lvl5pPr marL="2057400" indent="-228600" defTabSz="930275" eaLnBrk="0" hangingPunct="0">
              <a:defRPr kumimoji="1" sz="1000" b="1">
                <a:solidFill>
                  <a:schemeClr val="tx1"/>
                </a:solidFill>
                <a:latin typeface="Tahoma" charset="0"/>
                <a:ea typeface="ＭＳ Ｐゴシック" charset="0"/>
              </a:defRPr>
            </a:lvl5pPr>
            <a:lvl6pPr marL="2514600" indent="-228600" defTabSz="930275" eaLnBrk="0" fontAlgn="base" hangingPunct="0">
              <a:spcBef>
                <a:spcPct val="0"/>
              </a:spcBef>
              <a:spcAft>
                <a:spcPct val="0"/>
              </a:spcAft>
              <a:defRPr kumimoji="1" sz="1000" b="1">
                <a:solidFill>
                  <a:schemeClr val="tx1"/>
                </a:solidFill>
                <a:latin typeface="Tahoma" charset="0"/>
                <a:ea typeface="ＭＳ Ｐゴシック" charset="0"/>
              </a:defRPr>
            </a:lvl6pPr>
            <a:lvl7pPr marL="2971800" indent="-228600" defTabSz="930275" eaLnBrk="0" fontAlgn="base" hangingPunct="0">
              <a:spcBef>
                <a:spcPct val="0"/>
              </a:spcBef>
              <a:spcAft>
                <a:spcPct val="0"/>
              </a:spcAft>
              <a:defRPr kumimoji="1" sz="1000" b="1">
                <a:solidFill>
                  <a:schemeClr val="tx1"/>
                </a:solidFill>
                <a:latin typeface="Tahoma" charset="0"/>
                <a:ea typeface="ＭＳ Ｐゴシック" charset="0"/>
              </a:defRPr>
            </a:lvl7pPr>
            <a:lvl8pPr marL="3429000" indent="-228600" defTabSz="930275" eaLnBrk="0" fontAlgn="base" hangingPunct="0">
              <a:spcBef>
                <a:spcPct val="0"/>
              </a:spcBef>
              <a:spcAft>
                <a:spcPct val="0"/>
              </a:spcAft>
              <a:defRPr kumimoji="1" sz="1000" b="1">
                <a:solidFill>
                  <a:schemeClr val="tx1"/>
                </a:solidFill>
                <a:latin typeface="Tahoma" charset="0"/>
                <a:ea typeface="ＭＳ Ｐゴシック" charset="0"/>
              </a:defRPr>
            </a:lvl8pPr>
            <a:lvl9pPr marL="3886200" indent="-228600" defTabSz="930275" eaLnBrk="0" fontAlgn="base" hangingPunct="0">
              <a:spcBef>
                <a:spcPct val="0"/>
              </a:spcBef>
              <a:spcAft>
                <a:spcPct val="0"/>
              </a:spcAft>
              <a:defRPr kumimoji="1" sz="1000" b="1">
                <a:solidFill>
                  <a:schemeClr val="tx1"/>
                </a:solidFill>
                <a:latin typeface="Tahoma" charset="0"/>
                <a:ea typeface="ＭＳ Ｐゴシック" charset="0"/>
              </a:defRPr>
            </a:lvl9pPr>
          </a:lstStyle>
          <a:p>
            <a:pPr algn="r"/>
            <a:fld id="{9EBA54EA-A762-9148-969A-CF8FAD7692CC}" type="slidenum">
              <a:rPr kumimoji="0" lang="en-US" sz="1200" b="0" smtClean="0">
                <a:solidFill>
                  <a:prstClr val="black"/>
                </a:solidFill>
                <a:latin typeface="Times New Roman" charset="0"/>
                <a:cs typeface="+mn-cs"/>
              </a:rPr>
              <a:pPr algn="r"/>
              <a:t>19</a:t>
            </a:fld>
            <a:endParaRPr kumimoji="0" lang="en-US" sz="1200" b="0" smtClean="0">
              <a:solidFill>
                <a:prstClr val="black"/>
              </a:solidFill>
              <a:latin typeface="Times New Roman" charset="0"/>
              <a:cs typeface="+mn-cs"/>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CE451-0389-4188-875B-964328026A96}"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368023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15E1E70-6BEA-4ECE-A77D-13046FAAE394}" type="slidenum">
              <a:rPr lang="en-US" smtClean="0"/>
              <a:pPr>
                <a:defRPr/>
              </a:pPr>
              <a:t>2</a:t>
            </a:fld>
            <a:endParaRPr lang="en-US" dirty="0"/>
          </a:p>
        </p:txBody>
      </p:sp>
    </p:spTree>
    <p:extLst>
      <p:ext uri="{BB962C8B-B14F-4D97-AF65-F5344CB8AC3E}">
        <p14:creationId xmlns:p14="http://schemas.microsoft.com/office/powerpoint/2010/main" val="13119514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Rot="1" noChangeAspect="1" noChangeArrowheads="1" noTextEdit="1"/>
          </p:cNvSpPr>
          <p:nvPr>
            <p:ph type="sldImg"/>
          </p:nvPr>
        </p:nvSpPr>
        <p:spPr>
          <a:ln/>
        </p:spPr>
      </p:sp>
      <p:sp>
        <p:nvSpPr>
          <p:cNvPr id="1126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Rot="1" noChangeAspect="1" noChangeArrowheads="1" noTextEdit="1"/>
          </p:cNvSpPr>
          <p:nvPr>
            <p:ph type="sldImg"/>
          </p:nvPr>
        </p:nvSpPr>
        <p:spPr>
          <a:ln/>
        </p:spPr>
      </p:sp>
      <p:sp>
        <p:nvSpPr>
          <p:cNvPr id="921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Rot="1" noChangeAspect="1" noChangeArrowheads="1" noTextEdit="1"/>
          </p:cNvSpPr>
          <p:nvPr>
            <p:ph type="sldImg"/>
          </p:nvPr>
        </p:nvSpPr>
        <p:spPr>
          <a:xfrm>
            <a:off x="1204913" y="703263"/>
            <a:ext cx="4692650" cy="3519487"/>
          </a:xfrm>
          <a:ln/>
        </p:spPr>
      </p:sp>
      <p:sp>
        <p:nvSpPr>
          <p:cNvPr id="13314" name="Rectangle 3"/>
          <p:cNvSpPr>
            <a:spLocks noGrp="1" noChangeArrowheads="1"/>
          </p:cNvSpPr>
          <p:nvPr>
            <p:ph type="body" idx="1"/>
          </p:nvPr>
        </p:nvSpPr>
        <p:spPr>
          <a:xfrm>
            <a:off x="946997" y="4459526"/>
            <a:ext cx="5208482" cy="422644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txBox="1">
            <a:spLocks noGrp="1" noChangeArrowheads="1"/>
          </p:cNvSpPr>
          <p:nvPr/>
        </p:nvSpPr>
        <p:spPr bwMode="auto">
          <a:xfrm>
            <a:off x="4024736" y="8917422"/>
            <a:ext cx="3077739" cy="471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93" tIns="45350" rIns="90693" bIns="45350" anchor="b"/>
          <a:lstStyle>
            <a:lvl1pPr defTabSz="879475" eaLnBrk="0" hangingPunct="0">
              <a:defRPr sz="1400">
                <a:solidFill>
                  <a:schemeClr val="bg1"/>
                </a:solidFill>
                <a:latin typeface="MS Gothic" charset="0"/>
                <a:ea typeface="ＭＳ Ｐゴシック" charset="0"/>
                <a:cs typeface="ＭＳ Ｐゴシック" charset="0"/>
              </a:defRPr>
            </a:lvl1pPr>
            <a:lvl2pPr marL="742950" indent="-285750" defTabSz="879475" eaLnBrk="0" hangingPunct="0">
              <a:defRPr sz="1400">
                <a:solidFill>
                  <a:schemeClr val="bg1"/>
                </a:solidFill>
                <a:latin typeface="MS Gothic" charset="0"/>
                <a:ea typeface="ＭＳ Ｐゴシック" charset="0"/>
              </a:defRPr>
            </a:lvl2pPr>
            <a:lvl3pPr marL="1143000" indent="-228600" defTabSz="879475" eaLnBrk="0" hangingPunct="0">
              <a:defRPr sz="1400">
                <a:solidFill>
                  <a:schemeClr val="bg1"/>
                </a:solidFill>
                <a:latin typeface="MS Gothic" charset="0"/>
                <a:ea typeface="ＭＳ Ｐゴシック" charset="0"/>
              </a:defRPr>
            </a:lvl3pPr>
            <a:lvl4pPr marL="1600200" indent="-228600" defTabSz="879475" eaLnBrk="0" hangingPunct="0">
              <a:defRPr sz="1400">
                <a:solidFill>
                  <a:schemeClr val="bg1"/>
                </a:solidFill>
                <a:latin typeface="MS Gothic" charset="0"/>
                <a:ea typeface="ＭＳ Ｐゴシック" charset="0"/>
              </a:defRPr>
            </a:lvl4pPr>
            <a:lvl5pPr marL="2057400" indent="-228600" defTabSz="879475" eaLnBrk="0" hangingPunct="0">
              <a:defRPr sz="1400">
                <a:solidFill>
                  <a:schemeClr val="bg1"/>
                </a:solidFill>
                <a:latin typeface="MS Gothic" charset="0"/>
                <a:ea typeface="ＭＳ Ｐゴシック" charset="0"/>
              </a:defRPr>
            </a:lvl5pPr>
            <a:lvl6pPr marL="2514600" indent="-228600" defTabSz="879475" eaLnBrk="0" fontAlgn="base" hangingPunct="0">
              <a:spcBef>
                <a:spcPct val="0"/>
              </a:spcBef>
              <a:spcAft>
                <a:spcPct val="0"/>
              </a:spcAft>
              <a:defRPr sz="1400">
                <a:solidFill>
                  <a:schemeClr val="bg1"/>
                </a:solidFill>
                <a:latin typeface="MS Gothic" charset="0"/>
                <a:ea typeface="ＭＳ Ｐゴシック" charset="0"/>
              </a:defRPr>
            </a:lvl6pPr>
            <a:lvl7pPr marL="2971800" indent="-228600" defTabSz="879475" eaLnBrk="0" fontAlgn="base" hangingPunct="0">
              <a:spcBef>
                <a:spcPct val="0"/>
              </a:spcBef>
              <a:spcAft>
                <a:spcPct val="0"/>
              </a:spcAft>
              <a:defRPr sz="1400">
                <a:solidFill>
                  <a:schemeClr val="bg1"/>
                </a:solidFill>
                <a:latin typeface="MS Gothic" charset="0"/>
                <a:ea typeface="ＭＳ Ｐゴシック" charset="0"/>
              </a:defRPr>
            </a:lvl7pPr>
            <a:lvl8pPr marL="3429000" indent="-228600" defTabSz="879475" eaLnBrk="0" fontAlgn="base" hangingPunct="0">
              <a:spcBef>
                <a:spcPct val="0"/>
              </a:spcBef>
              <a:spcAft>
                <a:spcPct val="0"/>
              </a:spcAft>
              <a:defRPr sz="1400">
                <a:solidFill>
                  <a:schemeClr val="bg1"/>
                </a:solidFill>
                <a:latin typeface="MS Gothic" charset="0"/>
                <a:ea typeface="ＭＳ Ｐゴシック" charset="0"/>
              </a:defRPr>
            </a:lvl8pPr>
            <a:lvl9pPr marL="3886200" indent="-228600" defTabSz="879475" eaLnBrk="0" fontAlgn="base" hangingPunct="0">
              <a:spcBef>
                <a:spcPct val="0"/>
              </a:spcBef>
              <a:spcAft>
                <a:spcPct val="0"/>
              </a:spcAft>
              <a:defRPr sz="1400">
                <a:solidFill>
                  <a:schemeClr val="bg1"/>
                </a:solidFill>
                <a:latin typeface="MS Gothic" charset="0"/>
                <a:ea typeface="ＭＳ Ｐゴシック" charset="0"/>
              </a:defRPr>
            </a:lvl9pPr>
          </a:lstStyle>
          <a:p>
            <a:pPr algn="r" fontAlgn="auto">
              <a:spcBef>
                <a:spcPts val="0"/>
              </a:spcBef>
              <a:spcAft>
                <a:spcPts val="0"/>
              </a:spcAft>
            </a:pPr>
            <a:fld id="{1422342C-3323-1141-91D1-5565A873813A}" type="slidenum">
              <a:rPr lang="de-DE" sz="1200">
                <a:solidFill>
                  <a:prstClr val="black"/>
                </a:solidFill>
                <a:latin typeface="Arial" charset="0"/>
              </a:rPr>
              <a:pPr algn="r" fontAlgn="auto">
                <a:spcBef>
                  <a:spcPts val="0"/>
                </a:spcBef>
                <a:spcAft>
                  <a:spcPts val="0"/>
                </a:spcAft>
              </a:pPr>
              <a:t>32</a:t>
            </a:fld>
            <a:endParaRPr lang="de-DE" sz="1200">
              <a:solidFill>
                <a:prstClr val="black"/>
              </a:solidFill>
              <a:latin typeface="Arial" charset="0"/>
            </a:endParaRPr>
          </a:p>
        </p:txBody>
      </p:sp>
      <p:sp>
        <p:nvSpPr>
          <p:cNvPr id="15362" name="Rectangle 2"/>
          <p:cNvSpPr>
            <a:spLocks noGrp="1" noRot="1" noChangeAspect="1" noChangeArrowheads="1" noTextEdit="1"/>
          </p:cNvSpPr>
          <p:nvPr>
            <p:ph type="sldImg"/>
          </p:nvPr>
        </p:nvSpPr>
        <p:spPr>
          <a:xfrm>
            <a:off x="1183746" y="704136"/>
            <a:ext cx="4734983" cy="3520678"/>
          </a:xfrm>
          <a:ln/>
        </p:spPr>
      </p:sp>
      <p:sp>
        <p:nvSpPr>
          <p:cNvPr id="15363" name="Rectangle 3"/>
          <p:cNvSpPr>
            <a:spLocks noGrp="1" noChangeArrowheads="1"/>
          </p:cNvSpPr>
          <p:nvPr>
            <p:ph type="body" idx="1"/>
          </p:nvPr>
        </p:nvSpPr>
        <p:spPr>
          <a:xfrm>
            <a:off x="946997" y="4461156"/>
            <a:ext cx="5208482" cy="422318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0693" tIns="45350" rIns="90693" bIns="45350"/>
          <a:lstStyle/>
          <a:p>
            <a:pPr eaLnBrk="1" hangingPunct="1"/>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noTextEdit="1"/>
          </p:cNvSpPr>
          <p:nvPr>
            <p:ph type="sldImg"/>
          </p:nvPr>
        </p:nvSpPr>
        <p:spPr>
          <a:xfrm>
            <a:off x="1185390" y="705766"/>
            <a:ext cx="4733339" cy="3519048"/>
          </a:xfrm>
          <a:ln/>
        </p:spPr>
      </p:sp>
      <p:sp>
        <p:nvSpPr>
          <p:cNvPr id="19458" name="Rectangle 3"/>
          <p:cNvSpPr>
            <a:spLocks noGrp="1" noChangeArrowheads="1"/>
          </p:cNvSpPr>
          <p:nvPr>
            <p:ph type="body" idx="1"/>
          </p:nvPr>
        </p:nvSpPr>
        <p:spPr>
          <a:xfrm>
            <a:off x="945354" y="4459526"/>
            <a:ext cx="5211770" cy="42231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ChangeArrowheads="1" noTextEdit="1"/>
          </p:cNvSpPr>
          <p:nvPr>
            <p:ph type="sldImg"/>
          </p:nvPr>
        </p:nvSpPr>
        <p:spPr>
          <a:ln/>
        </p:spPr>
      </p:sp>
      <p:sp>
        <p:nvSpPr>
          <p:cNvPr id="2765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noTextEdit="1"/>
          </p:cNvSpPr>
          <p:nvPr>
            <p:ph type="sldImg"/>
          </p:nvPr>
        </p:nvSpPr>
        <p:spPr>
          <a:ln/>
        </p:spPr>
      </p:sp>
      <p:sp>
        <p:nvSpPr>
          <p:cNvPr id="2560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ChangeArrowheads="1" noTextEdit="1"/>
          </p:cNvSpPr>
          <p:nvPr>
            <p:ph type="sldImg"/>
          </p:nvPr>
        </p:nvSpPr>
        <p:spPr>
          <a:ln/>
        </p:spPr>
      </p:sp>
      <p:sp>
        <p:nvSpPr>
          <p:cNvPr id="3584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a:xfrm>
            <a:off x="1187034" y="704136"/>
            <a:ext cx="4733340" cy="3519049"/>
          </a:xfrm>
          <a:ln/>
        </p:spPr>
      </p:sp>
      <p:sp>
        <p:nvSpPr>
          <p:cNvPr id="3789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3907" tIns="46957" rIns="93907" bIns="46957"/>
          <a:lstStyle/>
          <a:p>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ChangeArrowheads="1" noTextEdit="1"/>
          </p:cNvSpPr>
          <p:nvPr>
            <p:ph type="sldImg"/>
          </p:nvPr>
        </p:nvSpPr>
        <p:spPr>
          <a:xfrm>
            <a:off x="1187034" y="704136"/>
            <a:ext cx="4733340" cy="3519049"/>
          </a:xfrm>
          <a:ln/>
        </p:spPr>
      </p:sp>
      <p:sp>
        <p:nvSpPr>
          <p:cNvPr id="3993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3907" tIns="46957" rIns="93907" bIns="46957"/>
          <a:lstStyle/>
          <a:p>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15E1E70-6BEA-4ECE-A77D-13046FAAE394}" type="slidenum">
              <a:rPr lang="en-US" smtClean="0"/>
              <a:pPr>
                <a:defRPr/>
              </a:pPr>
              <a:t>3</a:t>
            </a:fld>
            <a:endParaRPr lang="en-US" dirty="0"/>
          </a:p>
        </p:txBody>
      </p:sp>
    </p:spTree>
    <p:extLst>
      <p:ext uri="{BB962C8B-B14F-4D97-AF65-F5344CB8AC3E}">
        <p14:creationId xmlns:p14="http://schemas.microsoft.com/office/powerpoint/2010/main" val="13119514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15E1E70-6BEA-4ECE-A77D-13046FAAE394}" type="slidenum">
              <a:rPr lang="en-US" smtClean="0">
                <a:solidFill>
                  <a:prstClr val="black"/>
                </a:solidFill>
              </a:rPr>
              <a:pPr>
                <a:defRPr/>
              </a:pPr>
              <a:t>39</a:t>
            </a:fld>
            <a:endParaRPr lang="en-US" dirty="0">
              <a:solidFill>
                <a:prstClr val="black"/>
              </a:solidFill>
            </a:endParaRPr>
          </a:p>
        </p:txBody>
      </p:sp>
    </p:spTree>
    <p:extLst>
      <p:ext uri="{BB962C8B-B14F-4D97-AF65-F5344CB8AC3E}">
        <p14:creationId xmlns:p14="http://schemas.microsoft.com/office/powerpoint/2010/main" val="13119514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CE451-0389-4188-875B-964328026A96}"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3680234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15E1E70-6BEA-4ECE-A77D-13046FAAE394}" type="slidenum">
              <a:rPr lang="en-US" smtClean="0">
                <a:solidFill>
                  <a:prstClr val="black"/>
                </a:solidFill>
              </a:rPr>
              <a:pPr>
                <a:defRPr/>
              </a:pPr>
              <a:t>41</a:t>
            </a:fld>
            <a:endParaRPr lang="en-US" dirty="0">
              <a:solidFill>
                <a:prstClr val="black"/>
              </a:solidFill>
            </a:endParaRPr>
          </a:p>
        </p:txBody>
      </p:sp>
    </p:spTree>
    <p:extLst>
      <p:ext uri="{BB962C8B-B14F-4D97-AF65-F5344CB8AC3E}">
        <p14:creationId xmlns:p14="http://schemas.microsoft.com/office/powerpoint/2010/main" val="13119514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15E1E70-6BEA-4ECE-A77D-13046FAAE394}" type="slidenum">
              <a:rPr lang="en-US" smtClean="0">
                <a:solidFill>
                  <a:prstClr val="black"/>
                </a:solidFill>
              </a:rPr>
              <a:pPr>
                <a:defRPr/>
              </a:pPr>
              <a:t>42</a:t>
            </a:fld>
            <a:endParaRPr lang="en-US" dirty="0">
              <a:solidFill>
                <a:prstClr val="black"/>
              </a:solidFill>
            </a:endParaRPr>
          </a:p>
        </p:txBody>
      </p:sp>
    </p:spTree>
    <p:extLst>
      <p:ext uri="{BB962C8B-B14F-4D97-AF65-F5344CB8AC3E}">
        <p14:creationId xmlns:p14="http://schemas.microsoft.com/office/powerpoint/2010/main" val="13119514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15E1E70-6BEA-4ECE-A77D-13046FAAE394}" type="slidenum">
              <a:rPr lang="en-US" smtClean="0">
                <a:solidFill>
                  <a:prstClr val="black"/>
                </a:solidFill>
              </a:rPr>
              <a:pPr>
                <a:defRPr/>
              </a:pPr>
              <a:t>43</a:t>
            </a:fld>
            <a:endParaRPr lang="en-US" dirty="0">
              <a:solidFill>
                <a:prstClr val="black"/>
              </a:solidFill>
            </a:endParaRPr>
          </a:p>
        </p:txBody>
      </p:sp>
    </p:spTree>
    <p:extLst>
      <p:ext uri="{BB962C8B-B14F-4D97-AF65-F5344CB8AC3E}">
        <p14:creationId xmlns:p14="http://schemas.microsoft.com/office/powerpoint/2010/main" val="13119514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15E1E70-6BEA-4ECE-A77D-13046FAAE394}" type="slidenum">
              <a:rPr lang="en-US" smtClean="0">
                <a:solidFill>
                  <a:prstClr val="black"/>
                </a:solidFill>
              </a:rPr>
              <a:pPr>
                <a:defRPr/>
              </a:pPr>
              <a:t>44</a:t>
            </a:fld>
            <a:endParaRPr lang="en-US" dirty="0">
              <a:solidFill>
                <a:prstClr val="black"/>
              </a:solidFill>
            </a:endParaRPr>
          </a:p>
        </p:txBody>
      </p:sp>
    </p:spTree>
    <p:extLst>
      <p:ext uri="{BB962C8B-B14F-4D97-AF65-F5344CB8AC3E}">
        <p14:creationId xmlns:p14="http://schemas.microsoft.com/office/powerpoint/2010/main" val="13119514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15E1E70-6BEA-4ECE-A77D-13046FAAE394}" type="slidenum">
              <a:rPr lang="en-US" smtClean="0">
                <a:solidFill>
                  <a:prstClr val="black"/>
                </a:solidFill>
              </a:rPr>
              <a:pPr>
                <a:defRPr/>
              </a:pPr>
              <a:t>45</a:t>
            </a:fld>
            <a:endParaRPr lang="en-US" dirty="0">
              <a:solidFill>
                <a:prstClr val="black"/>
              </a:solidFill>
            </a:endParaRPr>
          </a:p>
        </p:txBody>
      </p:sp>
    </p:spTree>
    <p:extLst>
      <p:ext uri="{BB962C8B-B14F-4D97-AF65-F5344CB8AC3E}">
        <p14:creationId xmlns:p14="http://schemas.microsoft.com/office/powerpoint/2010/main" val="13119514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15E1E70-6BEA-4ECE-A77D-13046FAAE394}" type="slidenum">
              <a:rPr lang="en-US" smtClean="0">
                <a:solidFill>
                  <a:prstClr val="black"/>
                </a:solidFill>
              </a:rPr>
              <a:pPr>
                <a:defRPr/>
              </a:pPr>
              <a:t>46</a:t>
            </a:fld>
            <a:endParaRPr lang="en-US" dirty="0">
              <a:solidFill>
                <a:prstClr val="black"/>
              </a:solidFill>
            </a:endParaRPr>
          </a:p>
        </p:txBody>
      </p:sp>
    </p:spTree>
    <p:extLst>
      <p:ext uri="{BB962C8B-B14F-4D97-AF65-F5344CB8AC3E}">
        <p14:creationId xmlns:p14="http://schemas.microsoft.com/office/powerpoint/2010/main" val="13119514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15E1E70-6BEA-4ECE-A77D-13046FAAE394}" type="slidenum">
              <a:rPr lang="en-US" smtClean="0">
                <a:solidFill>
                  <a:prstClr val="black"/>
                </a:solidFill>
              </a:rPr>
              <a:pPr>
                <a:defRPr/>
              </a:pPr>
              <a:t>47</a:t>
            </a:fld>
            <a:endParaRPr lang="en-US" dirty="0">
              <a:solidFill>
                <a:prstClr val="black"/>
              </a:solidFill>
            </a:endParaRPr>
          </a:p>
        </p:txBody>
      </p:sp>
    </p:spTree>
    <p:extLst>
      <p:ext uri="{BB962C8B-B14F-4D97-AF65-F5344CB8AC3E}">
        <p14:creationId xmlns:p14="http://schemas.microsoft.com/office/powerpoint/2010/main" val="13119514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15E1E70-6BEA-4ECE-A77D-13046FAAE394}" type="slidenum">
              <a:rPr lang="en-US" smtClean="0">
                <a:solidFill>
                  <a:prstClr val="black"/>
                </a:solidFill>
              </a:rPr>
              <a:pPr>
                <a:defRPr/>
              </a:pPr>
              <a:t>48</a:t>
            </a:fld>
            <a:endParaRPr lang="en-US" dirty="0">
              <a:solidFill>
                <a:prstClr val="black"/>
              </a:solidFill>
            </a:endParaRPr>
          </a:p>
        </p:txBody>
      </p:sp>
    </p:spTree>
    <p:extLst>
      <p:ext uri="{BB962C8B-B14F-4D97-AF65-F5344CB8AC3E}">
        <p14:creationId xmlns:p14="http://schemas.microsoft.com/office/powerpoint/2010/main" val="1311951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CE451-0389-4188-875B-964328026A96}" type="slidenum">
              <a:rPr lang="en-US" smtClean="0"/>
              <a:t>4</a:t>
            </a:fld>
            <a:endParaRPr lang="en-US" dirty="0"/>
          </a:p>
        </p:txBody>
      </p:sp>
    </p:spTree>
    <p:extLst>
      <p:ext uri="{BB962C8B-B14F-4D97-AF65-F5344CB8AC3E}">
        <p14:creationId xmlns:p14="http://schemas.microsoft.com/office/powerpoint/2010/main" val="3680234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15E1E70-6BEA-4ECE-A77D-13046FAAE394}" type="slidenum">
              <a:rPr lang="en-US" smtClean="0">
                <a:solidFill>
                  <a:prstClr val="black"/>
                </a:solidFill>
              </a:rPr>
              <a:pPr>
                <a:defRPr/>
              </a:pPr>
              <a:t>49</a:t>
            </a:fld>
            <a:endParaRPr lang="en-US" dirty="0">
              <a:solidFill>
                <a:prstClr val="black"/>
              </a:solidFill>
            </a:endParaRPr>
          </a:p>
        </p:txBody>
      </p:sp>
    </p:spTree>
    <p:extLst>
      <p:ext uri="{BB962C8B-B14F-4D97-AF65-F5344CB8AC3E}">
        <p14:creationId xmlns:p14="http://schemas.microsoft.com/office/powerpoint/2010/main" val="1311951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p:spPr>
        <p:txBody>
          <a:bodyPr/>
          <a:lstStyle/>
          <a:p>
            <a:endParaRPr lang="en-US" dirty="0" smtClean="0"/>
          </a:p>
        </p:txBody>
      </p:sp>
      <p:sp>
        <p:nvSpPr>
          <p:cNvPr id="18435" name="Slide Number Placeholder 3"/>
          <p:cNvSpPr>
            <a:spLocks noGrp="1"/>
          </p:cNvSpPr>
          <p:nvPr>
            <p:ph type="sldNum" sz="quarter" idx="5"/>
          </p:nvPr>
        </p:nvSpPr>
        <p:spPr>
          <a:noFill/>
        </p:spPr>
        <p:txBody>
          <a:bodyPr/>
          <a:lstStyle/>
          <a:p>
            <a:fld id="{6FD27E8E-232A-4318-A695-376203A84E8E}" type="slidenum">
              <a:rPr lang="en-US" smtClean="0"/>
              <a:pPr/>
              <a:t>5</a:t>
            </a:fld>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p:spPr>
        <p:txBody>
          <a:bodyPr/>
          <a:lstStyle/>
          <a:p>
            <a:endParaRPr lang="en-US" dirty="0" smtClean="0"/>
          </a:p>
        </p:txBody>
      </p:sp>
      <p:sp>
        <p:nvSpPr>
          <p:cNvPr id="18435" name="Slide Number Placeholder 3"/>
          <p:cNvSpPr>
            <a:spLocks noGrp="1"/>
          </p:cNvSpPr>
          <p:nvPr>
            <p:ph type="sldNum" sz="quarter" idx="5"/>
          </p:nvPr>
        </p:nvSpPr>
        <p:spPr>
          <a:noFill/>
        </p:spPr>
        <p:txBody>
          <a:bodyPr/>
          <a:lstStyle/>
          <a:p>
            <a:fld id="{6FD27E8E-232A-4318-A695-376203A84E8E}" type="slidenum">
              <a:rPr lang="en-US" smtClean="0"/>
              <a:pPr/>
              <a:t>6</a:t>
            </a:fld>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p:spPr>
        <p:txBody>
          <a:bodyPr/>
          <a:lstStyle/>
          <a:p>
            <a:endParaRPr lang="en-US" dirty="0" smtClean="0"/>
          </a:p>
        </p:txBody>
      </p:sp>
      <p:sp>
        <p:nvSpPr>
          <p:cNvPr id="18435" name="Slide Number Placeholder 3"/>
          <p:cNvSpPr>
            <a:spLocks noGrp="1"/>
          </p:cNvSpPr>
          <p:nvPr>
            <p:ph type="sldNum" sz="quarter" idx="5"/>
          </p:nvPr>
        </p:nvSpPr>
        <p:spPr>
          <a:noFill/>
        </p:spPr>
        <p:txBody>
          <a:bodyPr/>
          <a:lstStyle/>
          <a:p>
            <a:fld id="{6FD27E8E-232A-4318-A695-376203A84E8E}" type="slidenum">
              <a:rPr lang="en-US" smtClean="0"/>
              <a:pPr/>
              <a:t>7</a:t>
            </a:fld>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p:spPr>
        <p:txBody>
          <a:bodyPr/>
          <a:lstStyle/>
          <a:p>
            <a:endParaRPr lang="en-US" dirty="0" smtClean="0"/>
          </a:p>
        </p:txBody>
      </p:sp>
      <p:sp>
        <p:nvSpPr>
          <p:cNvPr id="18435" name="Slide Number Placeholder 3"/>
          <p:cNvSpPr>
            <a:spLocks noGrp="1"/>
          </p:cNvSpPr>
          <p:nvPr>
            <p:ph type="sldNum" sz="quarter" idx="5"/>
          </p:nvPr>
        </p:nvSpPr>
        <p:spPr>
          <a:noFill/>
        </p:spPr>
        <p:txBody>
          <a:bodyPr/>
          <a:lstStyle/>
          <a:p>
            <a:fld id="{6FD27E8E-232A-4318-A695-376203A84E8E}" type="slidenum">
              <a:rPr lang="en-US" smtClean="0"/>
              <a:pPr/>
              <a:t>8</a:t>
            </a:fld>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p:spPr>
        <p:txBody>
          <a:bodyPr/>
          <a:lstStyle/>
          <a:p>
            <a:endParaRPr lang="en-US" dirty="0" smtClean="0"/>
          </a:p>
        </p:txBody>
      </p:sp>
      <p:sp>
        <p:nvSpPr>
          <p:cNvPr id="18435" name="Slide Number Placeholder 3"/>
          <p:cNvSpPr>
            <a:spLocks noGrp="1"/>
          </p:cNvSpPr>
          <p:nvPr>
            <p:ph type="sldNum" sz="quarter" idx="5"/>
          </p:nvPr>
        </p:nvSpPr>
        <p:spPr>
          <a:noFill/>
        </p:spPr>
        <p:txBody>
          <a:bodyPr/>
          <a:lstStyle/>
          <a:p>
            <a:fld id="{6FD27E8E-232A-4318-A695-376203A84E8E}" type="slidenum">
              <a:rPr lang="en-US" smtClean="0"/>
              <a:pPr/>
              <a:t>9</a:t>
            </a:fld>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fld id="{45E958A4-051B-4929-8FFF-DC75088F943A}" type="datetimeFigureOut">
              <a:rPr lang="en-US" smtClean="0"/>
              <a:pPr>
                <a:defRPr/>
              </a:pPr>
              <a:t>2/12/2013</a:t>
            </a:fld>
            <a:endParaRPr lang="en-US" dirty="0"/>
          </a:p>
        </p:txBody>
      </p:sp>
      <p:sp>
        <p:nvSpPr>
          <p:cNvPr id="5" name="Footer Placeholder 4"/>
          <p:cNvSpPr>
            <a:spLocks noGrp="1"/>
          </p:cNvSpPr>
          <p:nvPr>
            <p:ph type="ftr" sz="quarter" idx="11"/>
          </p:nvPr>
        </p:nvSpPr>
        <p:spPr/>
        <p:txBody>
          <a:bodyPr/>
          <a:lstStyle/>
          <a:p>
            <a:pPr>
              <a:defRPr/>
            </a:pPr>
            <a:r>
              <a:rPr lang="en-US" dirty="0" smtClean="0"/>
              <a:t>SENSITIVE – PROPRIETARY INFORMATION</a:t>
            </a: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41F3B8E8-00C4-4B45-9C03-8E244B36C277}" type="slidenum">
              <a:rPr lang="en-US" smtClean="0"/>
              <a:pPr>
                <a:defRPr/>
              </a:pPr>
              <a:t>‹#›</a:t>
            </a:fld>
            <a:endParaRPr lang="en-US" dirty="0"/>
          </a:p>
        </p:txBody>
      </p:sp>
    </p:spTree>
    <p:extLst>
      <p:ext uri="{BB962C8B-B14F-4D97-AF65-F5344CB8AC3E}">
        <p14:creationId xmlns:p14="http://schemas.microsoft.com/office/powerpoint/2010/main" val="2160723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fld id="{4A386790-DD7A-4BDF-A5A5-94349E1A6398}" type="datetimeFigureOut">
              <a:rPr lang="en-US" smtClean="0"/>
              <a:pPr>
                <a:defRPr/>
              </a:pPr>
              <a:t>2/12/2013</a:t>
            </a:fld>
            <a:endParaRPr lang="en-US" dirty="0"/>
          </a:p>
        </p:txBody>
      </p:sp>
      <p:sp>
        <p:nvSpPr>
          <p:cNvPr id="5" name="Footer Placeholder 4"/>
          <p:cNvSpPr>
            <a:spLocks noGrp="1"/>
          </p:cNvSpPr>
          <p:nvPr>
            <p:ph type="ftr" sz="quarter" idx="11"/>
          </p:nvPr>
        </p:nvSpPr>
        <p:spPr/>
        <p:txBody>
          <a:bodyPr/>
          <a:lstStyle/>
          <a:p>
            <a:pPr>
              <a:defRPr/>
            </a:pPr>
            <a:r>
              <a:rPr lang="en-US" dirty="0" smtClean="0"/>
              <a:t>SENSITIVE – PROPRIETARY INFORMATION</a:t>
            </a: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CFA09ED9-BC0D-4EF9-9B55-2519D4A9D4FE}" type="slidenum">
              <a:rPr lang="en-US" smtClean="0"/>
              <a:pPr>
                <a:defRPr/>
              </a:pPr>
              <a:t>‹#›</a:t>
            </a:fld>
            <a:endParaRPr lang="en-US" dirty="0"/>
          </a:p>
        </p:txBody>
      </p:sp>
    </p:spTree>
    <p:extLst>
      <p:ext uri="{BB962C8B-B14F-4D97-AF65-F5344CB8AC3E}">
        <p14:creationId xmlns:p14="http://schemas.microsoft.com/office/powerpoint/2010/main" val="404389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fld id="{8CA49986-8061-4A0D-BBB1-F0AD5C1673A5}" type="datetimeFigureOut">
              <a:rPr lang="en-US" smtClean="0"/>
              <a:pPr>
                <a:defRPr/>
              </a:pPr>
              <a:t>2/12/2013</a:t>
            </a:fld>
            <a:endParaRPr lang="en-US" dirty="0"/>
          </a:p>
        </p:txBody>
      </p:sp>
      <p:sp>
        <p:nvSpPr>
          <p:cNvPr id="5" name="Footer Placeholder 4"/>
          <p:cNvSpPr>
            <a:spLocks noGrp="1"/>
          </p:cNvSpPr>
          <p:nvPr>
            <p:ph type="ftr" sz="quarter" idx="11"/>
          </p:nvPr>
        </p:nvSpPr>
        <p:spPr/>
        <p:txBody>
          <a:bodyPr/>
          <a:lstStyle/>
          <a:p>
            <a:pPr>
              <a:defRPr/>
            </a:pPr>
            <a:r>
              <a:rPr lang="en-US" dirty="0" smtClean="0"/>
              <a:t>SENSITIVE – PROPRIETARY INFORMATION</a:t>
            </a: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AE5192A0-621C-4A4A-9090-171679B38D77}" type="slidenum">
              <a:rPr lang="en-US" smtClean="0"/>
              <a:pPr>
                <a:defRPr/>
              </a:pPr>
              <a:t>‹#›</a:t>
            </a:fld>
            <a:endParaRPr lang="en-US" dirty="0"/>
          </a:p>
        </p:txBody>
      </p:sp>
    </p:spTree>
    <p:extLst>
      <p:ext uri="{BB962C8B-B14F-4D97-AF65-F5344CB8AC3E}">
        <p14:creationId xmlns:p14="http://schemas.microsoft.com/office/powerpoint/2010/main" val="1543059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6"/>
          </a:xfrm>
          <a:prstGeom prst="rect">
            <a:avLst/>
          </a:prstGeom>
        </p:spPr>
        <p:txBody>
          <a:bodyPr lIns="91422" tIns="45712" rIns="91422" bIns="45712"/>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lIns="91422" tIns="45712" rIns="91422" bIns="45712"/>
          <a:lstStyle>
            <a:lvl1pPr marL="0" indent="0" algn="ctr">
              <a:buNone/>
              <a:defRPr/>
            </a:lvl1pPr>
            <a:lvl2pPr marL="457114" indent="0" algn="ctr">
              <a:buNone/>
              <a:defRPr/>
            </a:lvl2pPr>
            <a:lvl3pPr marL="914228" indent="0" algn="ctr">
              <a:buNone/>
              <a:defRPr/>
            </a:lvl3pPr>
            <a:lvl4pPr marL="1371342" indent="0" algn="ctr">
              <a:buNone/>
              <a:defRPr/>
            </a:lvl4pPr>
            <a:lvl5pPr marL="1828456" indent="0" algn="ctr">
              <a:buNone/>
              <a:defRPr/>
            </a:lvl5pPr>
            <a:lvl6pPr marL="2285571" indent="0" algn="ctr">
              <a:buNone/>
              <a:defRPr/>
            </a:lvl6pPr>
            <a:lvl7pPr marL="2742685" indent="0" algn="ctr">
              <a:buNone/>
              <a:defRPr/>
            </a:lvl7pPr>
            <a:lvl8pPr marL="3199800" indent="0" algn="ctr">
              <a:buNone/>
              <a:defRPr/>
            </a:lvl8pPr>
            <a:lvl9pPr marL="3656914" indent="0" algn="ctr">
              <a:buNone/>
              <a:defRPr/>
            </a:lvl9pPr>
          </a:lstStyle>
          <a:p>
            <a:r>
              <a:rPr lang="en-US" smtClean="0"/>
              <a:t>Click to edit Master subtitle style</a:t>
            </a:r>
            <a:endParaRPr lang="en-US"/>
          </a:p>
        </p:txBody>
      </p:sp>
      <p:sp>
        <p:nvSpPr>
          <p:cNvPr id="4" name="Rectangle 15"/>
          <p:cNvSpPr>
            <a:spLocks noGrp="1" noChangeArrowheads="1"/>
          </p:cNvSpPr>
          <p:nvPr>
            <p:ph type="sldNum" sz="quarter" idx="10"/>
          </p:nvPr>
        </p:nvSpPr>
        <p:spPr>
          <a:ln/>
        </p:spPr>
        <p:txBody>
          <a:bodyPr/>
          <a:lstStyle>
            <a:lvl1pPr>
              <a:defRPr/>
            </a:lvl1pPr>
          </a:lstStyle>
          <a:p>
            <a:pPr>
              <a:defRPr/>
            </a:pPr>
            <a:fld id="{2D796F2F-1482-45AC-993B-F56161BB98C4}" type="slidenum">
              <a:rPr lang="en-US">
                <a:solidFill>
                  <a:srgbClr val="000000"/>
                </a:solidFill>
                <a:latin typeface="Times New Roman"/>
                <a:cs typeface="Times New Roman"/>
              </a:rPr>
              <a:pPr>
                <a:defRPr/>
              </a:pPr>
              <a:t>‹#›</a:t>
            </a:fld>
            <a:endParaRPr lang="en-US" dirty="0">
              <a:solidFill>
                <a:srgbClr val="000000"/>
              </a:solidFill>
              <a:latin typeface="Times New Roman"/>
              <a:cs typeface="Times New Roman"/>
            </a:endParaRPr>
          </a:p>
        </p:txBody>
      </p:sp>
    </p:spTree>
    <p:extLst>
      <p:ext uri="{BB962C8B-B14F-4D97-AF65-F5344CB8AC3E}">
        <p14:creationId xmlns:p14="http://schemas.microsoft.com/office/powerpoint/2010/main" val="2370218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2" tIns="45712" rIns="91422" bIns="45712"/>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22" tIns="45712" rIns="91422" bIns="45712"/>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sldNum" sz="quarter" idx="10"/>
          </p:nvPr>
        </p:nvSpPr>
        <p:spPr>
          <a:ln/>
        </p:spPr>
        <p:txBody>
          <a:bodyPr/>
          <a:lstStyle>
            <a:lvl1pPr>
              <a:defRPr/>
            </a:lvl1pPr>
          </a:lstStyle>
          <a:p>
            <a:pPr>
              <a:defRPr/>
            </a:pPr>
            <a:fld id="{FB477285-C907-4971-B2DD-CF1C5B725450}" type="slidenum">
              <a:rPr lang="en-US">
                <a:solidFill>
                  <a:srgbClr val="000000"/>
                </a:solidFill>
                <a:latin typeface="Times New Roman"/>
                <a:cs typeface="Times New Roman"/>
              </a:rPr>
              <a:pPr>
                <a:defRPr/>
              </a:pPr>
              <a:t>‹#›</a:t>
            </a:fld>
            <a:endParaRPr lang="en-US" dirty="0">
              <a:solidFill>
                <a:srgbClr val="000000"/>
              </a:solidFill>
              <a:latin typeface="Times New Roman"/>
              <a:cs typeface="Times New Roman"/>
            </a:endParaRPr>
          </a:p>
        </p:txBody>
      </p:sp>
    </p:spTree>
    <p:extLst>
      <p:ext uri="{BB962C8B-B14F-4D97-AF65-F5344CB8AC3E}">
        <p14:creationId xmlns:p14="http://schemas.microsoft.com/office/powerpoint/2010/main" val="244470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1"/>
            <a:ext cx="7772400" cy="1362075"/>
          </a:xfrm>
          <a:prstGeom prst="rect">
            <a:avLst/>
          </a:prstGeom>
        </p:spPr>
        <p:txBody>
          <a:bodyPr lIns="91422" tIns="45712" rIns="91422" bIns="45712"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906714"/>
            <a:ext cx="7772400" cy="1500187"/>
          </a:xfrm>
          <a:prstGeom prst="rect">
            <a:avLst/>
          </a:prstGeom>
        </p:spPr>
        <p:txBody>
          <a:bodyPr lIns="91422" tIns="45712" rIns="91422" bIns="45712" anchor="b"/>
          <a:lstStyle>
            <a:lvl1pPr marL="0" indent="0">
              <a:buNone/>
              <a:defRPr sz="1900"/>
            </a:lvl1pPr>
            <a:lvl2pPr marL="457114" indent="0">
              <a:buNone/>
              <a:defRPr sz="1800"/>
            </a:lvl2pPr>
            <a:lvl3pPr marL="914228" indent="0">
              <a:buNone/>
              <a:defRPr sz="1600"/>
            </a:lvl3pPr>
            <a:lvl4pPr marL="1371342" indent="0">
              <a:buNone/>
              <a:defRPr sz="1400"/>
            </a:lvl4pPr>
            <a:lvl5pPr marL="1828456" indent="0">
              <a:buNone/>
              <a:defRPr sz="1400"/>
            </a:lvl5pPr>
            <a:lvl6pPr marL="2285571" indent="0">
              <a:buNone/>
              <a:defRPr sz="1400"/>
            </a:lvl6pPr>
            <a:lvl7pPr marL="2742685" indent="0">
              <a:buNone/>
              <a:defRPr sz="1400"/>
            </a:lvl7pPr>
            <a:lvl8pPr marL="3199800" indent="0">
              <a:buNone/>
              <a:defRPr sz="1400"/>
            </a:lvl8pPr>
            <a:lvl9pPr marL="3656914" indent="0">
              <a:buNone/>
              <a:defRPr sz="1400"/>
            </a:lvl9pPr>
          </a:lstStyle>
          <a:p>
            <a:pPr lvl="0"/>
            <a:r>
              <a:rPr lang="en-US" smtClean="0"/>
              <a:t>Click to edit Master text styles</a:t>
            </a:r>
          </a:p>
        </p:txBody>
      </p:sp>
      <p:sp>
        <p:nvSpPr>
          <p:cNvPr id="4" name="Rectangle 15"/>
          <p:cNvSpPr>
            <a:spLocks noGrp="1" noChangeArrowheads="1"/>
          </p:cNvSpPr>
          <p:nvPr>
            <p:ph type="sldNum" sz="quarter" idx="10"/>
          </p:nvPr>
        </p:nvSpPr>
        <p:spPr>
          <a:ln/>
        </p:spPr>
        <p:txBody>
          <a:bodyPr/>
          <a:lstStyle>
            <a:lvl1pPr>
              <a:defRPr/>
            </a:lvl1pPr>
          </a:lstStyle>
          <a:p>
            <a:pPr>
              <a:defRPr/>
            </a:pPr>
            <a:fld id="{D8586A1D-F8BC-4D89-A451-CEB699CEE482}" type="slidenum">
              <a:rPr lang="en-US">
                <a:solidFill>
                  <a:srgbClr val="000000"/>
                </a:solidFill>
                <a:latin typeface="Times New Roman"/>
                <a:cs typeface="Times New Roman"/>
              </a:rPr>
              <a:pPr>
                <a:defRPr/>
              </a:pPr>
              <a:t>‹#›</a:t>
            </a:fld>
            <a:endParaRPr lang="en-US" dirty="0">
              <a:solidFill>
                <a:srgbClr val="000000"/>
              </a:solidFill>
              <a:latin typeface="Times New Roman"/>
              <a:cs typeface="Times New Roman"/>
            </a:endParaRPr>
          </a:p>
        </p:txBody>
      </p:sp>
    </p:spTree>
    <p:extLst>
      <p:ext uri="{BB962C8B-B14F-4D97-AF65-F5344CB8AC3E}">
        <p14:creationId xmlns:p14="http://schemas.microsoft.com/office/powerpoint/2010/main" val="3676789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2" tIns="45712" rIns="91422" bIns="45712"/>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22" tIns="45712" rIns="91422" bIns="45712"/>
          <a:lstStyle>
            <a:lvl1pPr>
              <a:defRPr sz="2900"/>
            </a:lvl1pPr>
            <a:lvl2pPr>
              <a:defRPr sz="2400"/>
            </a:lvl2pPr>
            <a:lvl3pPr>
              <a:defRPr sz="19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22" tIns="45712" rIns="91422" bIns="45712"/>
          <a:lstStyle>
            <a:lvl1pPr>
              <a:defRPr sz="2900"/>
            </a:lvl1pPr>
            <a:lvl2pPr>
              <a:defRPr sz="2400"/>
            </a:lvl2pPr>
            <a:lvl3pPr>
              <a:defRPr sz="19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5"/>
          <p:cNvSpPr>
            <a:spLocks noGrp="1" noChangeArrowheads="1"/>
          </p:cNvSpPr>
          <p:nvPr>
            <p:ph type="sldNum" sz="quarter" idx="10"/>
          </p:nvPr>
        </p:nvSpPr>
        <p:spPr>
          <a:ln/>
        </p:spPr>
        <p:txBody>
          <a:bodyPr/>
          <a:lstStyle>
            <a:lvl1pPr>
              <a:defRPr/>
            </a:lvl1pPr>
          </a:lstStyle>
          <a:p>
            <a:pPr>
              <a:defRPr/>
            </a:pPr>
            <a:fld id="{558F67DA-4746-4DE5-89C1-1F725B65C935}" type="slidenum">
              <a:rPr lang="en-US">
                <a:solidFill>
                  <a:srgbClr val="000000"/>
                </a:solidFill>
                <a:latin typeface="Times New Roman"/>
                <a:cs typeface="Times New Roman"/>
              </a:rPr>
              <a:pPr>
                <a:defRPr/>
              </a:pPr>
              <a:t>‹#›</a:t>
            </a:fld>
            <a:endParaRPr lang="en-US" dirty="0">
              <a:solidFill>
                <a:srgbClr val="000000"/>
              </a:solidFill>
              <a:latin typeface="Times New Roman"/>
              <a:cs typeface="Times New Roman"/>
            </a:endParaRPr>
          </a:p>
        </p:txBody>
      </p:sp>
    </p:spTree>
    <p:extLst>
      <p:ext uri="{BB962C8B-B14F-4D97-AF65-F5344CB8AC3E}">
        <p14:creationId xmlns:p14="http://schemas.microsoft.com/office/powerpoint/2010/main" val="1448170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2" tIns="45712" rIns="91422" bIns="45712"/>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4"/>
            <a:ext cx="4040188" cy="639762"/>
          </a:xfrm>
          <a:prstGeom prst="rect">
            <a:avLst/>
          </a:prstGeom>
        </p:spPr>
        <p:txBody>
          <a:bodyPr lIns="91422" tIns="45712" rIns="91422" bIns="45712" anchor="b"/>
          <a:lstStyle>
            <a:lvl1pPr marL="0" indent="0">
              <a:buNone/>
              <a:defRPr sz="2400" b="1"/>
            </a:lvl1pPr>
            <a:lvl2pPr marL="457114" indent="0">
              <a:buNone/>
              <a:defRPr sz="1900" b="1"/>
            </a:lvl2pPr>
            <a:lvl3pPr marL="914228" indent="0">
              <a:buNone/>
              <a:defRPr sz="1800" b="1"/>
            </a:lvl3pPr>
            <a:lvl4pPr marL="1371342" indent="0">
              <a:buNone/>
              <a:defRPr sz="1600" b="1"/>
            </a:lvl4pPr>
            <a:lvl5pPr marL="1828456" indent="0">
              <a:buNone/>
              <a:defRPr sz="1600" b="1"/>
            </a:lvl5pPr>
            <a:lvl6pPr marL="2285571" indent="0">
              <a:buNone/>
              <a:defRPr sz="1600" b="1"/>
            </a:lvl6pPr>
            <a:lvl7pPr marL="2742685" indent="0">
              <a:buNone/>
              <a:defRPr sz="1600" b="1"/>
            </a:lvl7pPr>
            <a:lvl8pPr marL="3199800" indent="0">
              <a:buNone/>
              <a:defRPr sz="1600" b="1"/>
            </a:lvl8pPr>
            <a:lvl9pPr marL="365691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6"/>
            <a:ext cx="4040188" cy="3951288"/>
          </a:xfrm>
          <a:prstGeom prst="rect">
            <a:avLst/>
          </a:prstGeom>
        </p:spPr>
        <p:txBody>
          <a:bodyPr lIns="91422" tIns="45712" rIns="91422" bIns="45712"/>
          <a:lstStyle>
            <a:lvl1pPr>
              <a:defRPr sz="2400"/>
            </a:lvl1pPr>
            <a:lvl2pPr>
              <a:defRPr sz="19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4"/>
            <a:ext cx="4041775" cy="639762"/>
          </a:xfrm>
          <a:prstGeom prst="rect">
            <a:avLst/>
          </a:prstGeom>
        </p:spPr>
        <p:txBody>
          <a:bodyPr lIns="91422" tIns="45712" rIns="91422" bIns="45712" anchor="b"/>
          <a:lstStyle>
            <a:lvl1pPr marL="0" indent="0">
              <a:buNone/>
              <a:defRPr sz="2400" b="1"/>
            </a:lvl1pPr>
            <a:lvl2pPr marL="457114" indent="0">
              <a:buNone/>
              <a:defRPr sz="1900" b="1"/>
            </a:lvl2pPr>
            <a:lvl3pPr marL="914228" indent="0">
              <a:buNone/>
              <a:defRPr sz="1800" b="1"/>
            </a:lvl3pPr>
            <a:lvl4pPr marL="1371342" indent="0">
              <a:buNone/>
              <a:defRPr sz="1600" b="1"/>
            </a:lvl4pPr>
            <a:lvl5pPr marL="1828456" indent="0">
              <a:buNone/>
              <a:defRPr sz="1600" b="1"/>
            </a:lvl5pPr>
            <a:lvl6pPr marL="2285571" indent="0">
              <a:buNone/>
              <a:defRPr sz="1600" b="1"/>
            </a:lvl6pPr>
            <a:lvl7pPr marL="2742685" indent="0">
              <a:buNone/>
              <a:defRPr sz="1600" b="1"/>
            </a:lvl7pPr>
            <a:lvl8pPr marL="3199800" indent="0">
              <a:buNone/>
              <a:defRPr sz="1600" b="1"/>
            </a:lvl8pPr>
            <a:lvl9pPr marL="365691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6"/>
            <a:ext cx="4041775" cy="3951288"/>
          </a:xfrm>
          <a:prstGeom prst="rect">
            <a:avLst/>
          </a:prstGeom>
        </p:spPr>
        <p:txBody>
          <a:bodyPr lIns="91422" tIns="45712" rIns="91422" bIns="45712"/>
          <a:lstStyle>
            <a:lvl1pPr>
              <a:defRPr sz="2400"/>
            </a:lvl1pPr>
            <a:lvl2pPr>
              <a:defRPr sz="19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5"/>
          <p:cNvSpPr>
            <a:spLocks noGrp="1" noChangeArrowheads="1"/>
          </p:cNvSpPr>
          <p:nvPr>
            <p:ph type="sldNum" sz="quarter" idx="10"/>
          </p:nvPr>
        </p:nvSpPr>
        <p:spPr>
          <a:ln/>
        </p:spPr>
        <p:txBody>
          <a:bodyPr/>
          <a:lstStyle>
            <a:lvl1pPr>
              <a:defRPr/>
            </a:lvl1pPr>
          </a:lstStyle>
          <a:p>
            <a:pPr>
              <a:defRPr/>
            </a:pPr>
            <a:fld id="{A9DA2F4D-BAC7-4CFA-A81C-05A6AA50D6E8}" type="slidenum">
              <a:rPr lang="en-US">
                <a:solidFill>
                  <a:srgbClr val="000000"/>
                </a:solidFill>
                <a:latin typeface="Times New Roman"/>
                <a:cs typeface="Times New Roman"/>
              </a:rPr>
              <a:pPr>
                <a:defRPr/>
              </a:pPr>
              <a:t>‹#›</a:t>
            </a:fld>
            <a:endParaRPr lang="en-US" dirty="0">
              <a:solidFill>
                <a:srgbClr val="000000"/>
              </a:solidFill>
              <a:latin typeface="Times New Roman"/>
              <a:cs typeface="Times New Roman"/>
            </a:endParaRPr>
          </a:p>
        </p:txBody>
      </p:sp>
    </p:spTree>
    <p:extLst>
      <p:ext uri="{BB962C8B-B14F-4D97-AF65-F5344CB8AC3E}">
        <p14:creationId xmlns:p14="http://schemas.microsoft.com/office/powerpoint/2010/main" val="3312076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2" tIns="45712" rIns="91422" bIns="45712"/>
          <a:lstStyle/>
          <a:p>
            <a:r>
              <a:rPr lang="en-US" smtClean="0"/>
              <a:t>Click to edit Master title style</a:t>
            </a:r>
            <a:endParaRPr lang="en-US"/>
          </a:p>
        </p:txBody>
      </p:sp>
      <p:sp>
        <p:nvSpPr>
          <p:cNvPr id="3" name="Rectangle 15"/>
          <p:cNvSpPr>
            <a:spLocks noGrp="1" noChangeArrowheads="1"/>
          </p:cNvSpPr>
          <p:nvPr>
            <p:ph type="sldNum" sz="quarter" idx="10"/>
          </p:nvPr>
        </p:nvSpPr>
        <p:spPr>
          <a:ln/>
        </p:spPr>
        <p:txBody>
          <a:bodyPr/>
          <a:lstStyle>
            <a:lvl1pPr>
              <a:defRPr/>
            </a:lvl1pPr>
          </a:lstStyle>
          <a:p>
            <a:pPr>
              <a:defRPr/>
            </a:pPr>
            <a:fld id="{765129BB-DBD5-43E5-A3B3-1C9B53FFDA2C}" type="slidenum">
              <a:rPr lang="en-US">
                <a:solidFill>
                  <a:srgbClr val="000000"/>
                </a:solidFill>
                <a:latin typeface="Times New Roman"/>
                <a:cs typeface="Times New Roman"/>
              </a:rPr>
              <a:pPr>
                <a:defRPr/>
              </a:pPr>
              <a:t>‹#›</a:t>
            </a:fld>
            <a:endParaRPr lang="en-US" dirty="0">
              <a:solidFill>
                <a:srgbClr val="000000"/>
              </a:solidFill>
              <a:latin typeface="Times New Roman"/>
              <a:cs typeface="Times New Roman"/>
            </a:endParaRPr>
          </a:p>
        </p:txBody>
      </p:sp>
    </p:spTree>
    <p:extLst>
      <p:ext uri="{BB962C8B-B14F-4D97-AF65-F5344CB8AC3E}">
        <p14:creationId xmlns:p14="http://schemas.microsoft.com/office/powerpoint/2010/main" val="2611370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
          <p:cNvSpPr>
            <a:spLocks noGrp="1" noChangeArrowheads="1"/>
          </p:cNvSpPr>
          <p:nvPr>
            <p:ph type="sldNum" sz="quarter" idx="10"/>
          </p:nvPr>
        </p:nvSpPr>
        <p:spPr>
          <a:ln/>
        </p:spPr>
        <p:txBody>
          <a:bodyPr/>
          <a:lstStyle>
            <a:lvl1pPr>
              <a:defRPr/>
            </a:lvl1pPr>
          </a:lstStyle>
          <a:p>
            <a:pPr>
              <a:defRPr/>
            </a:pPr>
            <a:fld id="{A72973DE-F9CC-425B-9BA3-48901ED91A09}" type="slidenum">
              <a:rPr lang="en-US">
                <a:solidFill>
                  <a:srgbClr val="000000"/>
                </a:solidFill>
                <a:latin typeface="Times New Roman"/>
                <a:cs typeface="Times New Roman"/>
              </a:rPr>
              <a:pPr>
                <a:defRPr/>
              </a:pPr>
              <a:t>‹#›</a:t>
            </a:fld>
            <a:endParaRPr lang="en-US" dirty="0">
              <a:solidFill>
                <a:srgbClr val="000000"/>
              </a:solidFill>
              <a:latin typeface="Times New Roman"/>
              <a:cs typeface="Times New Roman"/>
            </a:endParaRPr>
          </a:p>
        </p:txBody>
      </p:sp>
    </p:spTree>
    <p:extLst>
      <p:ext uri="{BB962C8B-B14F-4D97-AF65-F5344CB8AC3E}">
        <p14:creationId xmlns:p14="http://schemas.microsoft.com/office/powerpoint/2010/main" val="354654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lIns="91422" tIns="45712" rIns="91422" bIns="45712" anchor="b"/>
          <a:lstStyle>
            <a:lvl1pPr algn="l">
              <a:defRPr sz="1900" b="1"/>
            </a:lvl1pPr>
          </a:lstStyle>
          <a:p>
            <a:r>
              <a:rPr lang="en-US" smtClean="0"/>
              <a:t>Click to edit Master title style</a:t>
            </a:r>
            <a:endParaRPr lang="en-US"/>
          </a:p>
        </p:txBody>
      </p:sp>
      <p:sp>
        <p:nvSpPr>
          <p:cNvPr id="3" name="Content Placeholder 2"/>
          <p:cNvSpPr>
            <a:spLocks noGrp="1"/>
          </p:cNvSpPr>
          <p:nvPr>
            <p:ph idx="1"/>
          </p:nvPr>
        </p:nvSpPr>
        <p:spPr>
          <a:xfrm>
            <a:off x="3575049" y="273051"/>
            <a:ext cx="5111751" cy="5853113"/>
          </a:xfrm>
          <a:prstGeom prst="rect">
            <a:avLst/>
          </a:prstGeom>
        </p:spPr>
        <p:txBody>
          <a:bodyPr lIns="91422" tIns="45712" rIns="91422" bIns="45712"/>
          <a:lstStyle>
            <a:lvl1pPr>
              <a:defRPr sz="3200"/>
            </a:lvl1pPr>
            <a:lvl2pPr>
              <a:defRPr sz="2900"/>
            </a:lvl2pPr>
            <a:lvl3pPr>
              <a:defRPr sz="24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a:prstGeom prst="rect">
            <a:avLst/>
          </a:prstGeom>
        </p:spPr>
        <p:txBody>
          <a:bodyPr lIns="91422" tIns="45712" rIns="91422" bIns="45712"/>
          <a:lstStyle>
            <a:lvl1pPr marL="0" indent="0">
              <a:buNone/>
              <a:defRPr sz="1400"/>
            </a:lvl1pPr>
            <a:lvl2pPr marL="457114" indent="0">
              <a:buNone/>
              <a:defRPr sz="1200"/>
            </a:lvl2pPr>
            <a:lvl3pPr marL="914228" indent="0">
              <a:buNone/>
              <a:defRPr sz="1000"/>
            </a:lvl3pPr>
            <a:lvl4pPr marL="1371342" indent="0">
              <a:buNone/>
              <a:defRPr sz="900"/>
            </a:lvl4pPr>
            <a:lvl5pPr marL="1828456" indent="0">
              <a:buNone/>
              <a:defRPr sz="900"/>
            </a:lvl5pPr>
            <a:lvl6pPr marL="2285571" indent="0">
              <a:buNone/>
              <a:defRPr sz="900"/>
            </a:lvl6pPr>
            <a:lvl7pPr marL="2742685" indent="0">
              <a:buNone/>
              <a:defRPr sz="900"/>
            </a:lvl7pPr>
            <a:lvl8pPr marL="3199800" indent="0">
              <a:buNone/>
              <a:defRPr sz="900"/>
            </a:lvl8pPr>
            <a:lvl9pPr marL="3656914" indent="0">
              <a:buNone/>
              <a:defRPr sz="900"/>
            </a:lvl9pPr>
          </a:lstStyle>
          <a:p>
            <a:pPr lvl="0"/>
            <a:r>
              <a:rPr lang="en-US" smtClean="0"/>
              <a:t>Click to edit Master text styles</a:t>
            </a:r>
          </a:p>
        </p:txBody>
      </p:sp>
      <p:sp>
        <p:nvSpPr>
          <p:cNvPr id="5" name="Rectangle 15"/>
          <p:cNvSpPr>
            <a:spLocks noGrp="1" noChangeArrowheads="1"/>
          </p:cNvSpPr>
          <p:nvPr>
            <p:ph type="sldNum" sz="quarter" idx="10"/>
          </p:nvPr>
        </p:nvSpPr>
        <p:spPr>
          <a:ln/>
        </p:spPr>
        <p:txBody>
          <a:bodyPr/>
          <a:lstStyle>
            <a:lvl1pPr>
              <a:defRPr/>
            </a:lvl1pPr>
          </a:lstStyle>
          <a:p>
            <a:pPr>
              <a:defRPr/>
            </a:pPr>
            <a:fld id="{D364568F-162E-45E4-BD77-0B3C14E52706}" type="slidenum">
              <a:rPr lang="en-US">
                <a:solidFill>
                  <a:srgbClr val="000000"/>
                </a:solidFill>
                <a:latin typeface="Times New Roman"/>
                <a:cs typeface="Times New Roman"/>
              </a:rPr>
              <a:pPr>
                <a:defRPr/>
              </a:pPr>
              <a:t>‹#›</a:t>
            </a:fld>
            <a:endParaRPr lang="en-US" dirty="0">
              <a:solidFill>
                <a:srgbClr val="000000"/>
              </a:solidFill>
              <a:latin typeface="Times New Roman"/>
              <a:cs typeface="Times New Roman"/>
            </a:endParaRPr>
          </a:p>
        </p:txBody>
      </p:sp>
    </p:spTree>
    <p:extLst>
      <p:ext uri="{BB962C8B-B14F-4D97-AF65-F5344CB8AC3E}">
        <p14:creationId xmlns:p14="http://schemas.microsoft.com/office/powerpoint/2010/main" val="2542812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fld id="{0E821795-9E05-4E4C-A6C0-003234D572F7}" type="datetimeFigureOut">
              <a:rPr lang="en-US" smtClean="0"/>
              <a:pPr>
                <a:defRPr/>
              </a:pPr>
              <a:t>2/12/2013</a:t>
            </a:fld>
            <a:endParaRPr lang="en-US" dirty="0"/>
          </a:p>
        </p:txBody>
      </p:sp>
      <p:sp>
        <p:nvSpPr>
          <p:cNvPr id="5" name="Footer Placeholder 4"/>
          <p:cNvSpPr>
            <a:spLocks noGrp="1"/>
          </p:cNvSpPr>
          <p:nvPr>
            <p:ph type="ftr" sz="quarter" idx="11"/>
          </p:nvPr>
        </p:nvSpPr>
        <p:spPr/>
        <p:txBody>
          <a:bodyPr/>
          <a:lstStyle/>
          <a:p>
            <a:pPr>
              <a:defRPr/>
            </a:pPr>
            <a:r>
              <a:rPr lang="en-US" dirty="0" smtClean="0"/>
              <a:t>SENSITIVE – PROPRIETARY INFORMATION</a:t>
            </a: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833798F2-B274-4AF1-9AB0-5F061B2B58F1}" type="slidenum">
              <a:rPr lang="en-US" smtClean="0"/>
              <a:pPr>
                <a:defRPr/>
              </a:pPr>
              <a:t>‹#›</a:t>
            </a:fld>
            <a:endParaRPr lang="en-US" dirty="0"/>
          </a:p>
        </p:txBody>
      </p:sp>
    </p:spTree>
    <p:extLst>
      <p:ext uri="{BB962C8B-B14F-4D97-AF65-F5344CB8AC3E}">
        <p14:creationId xmlns:p14="http://schemas.microsoft.com/office/powerpoint/2010/main" val="15843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a:prstGeom prst="rect">
            <a:avLst/>
          </a:prstGeom>
        </p:spPr>
        <p:txBody>
          <a:bodyPr lIns="91422" tIns="45712" rIns="91422" bIns="45712" anchor="b"/>
          <a:lstStyle>
            <a:lvl1pPr algn="l">
              <a:defRPr sz="19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22" tIns="45712" rIns="91422" bIns="45712"/>
          <a:lstStyle>
            <a:lvl1pPr marL="0" indent="0">
              <a:buNone/>
              <a:defRPr sz="3200"/>
            </a:lvl1pPr>
            <a:lvl2pPr marL="457114" indent="0">
              <a:buNone/>
              <a:defRPr sz="2900"/>
            </a:lvl2pPr>
            <a:lvl3pPr marL="914228" indent="0">
              <a:buNone/>
              <a:defRPr sz="2400"/>
            </a:lvl3pPr>
            <a:lvl4pPr marL="1371342" indent="0">
              <a:buNone/>
              <a:defRPr sz="1900"/>
            </a:lvl4pPr>
            <a:lvl5pPr marL="1828456" indent="0">
              <a:buNone/>
              <a:defRPr sz="1900"/>
            </a:lvl5pPr>
            <a:lvl6pPr marL="2285571" indent="0">
              <a:buNone/>
              <a:defRPr sz="1900"/>
            </a:lvl6pPr>
            <a:lvl7pPr marL="2742685" indent="0">
              <a:buNone/>
              <a:defRPr sz="1900"/>
            </a:lvl7pPr>
            <a:lvl8pPr marL="3199800" indent="0">
              <a:buNone/>
              <a:defRPr sz="1900"/>
            </a:lvl8pPr>
            <a:lvl9pPr marL="3656914" indent="0">
              <a:buNone/>
              <a:defRPr sz="19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1792288" y="5367339"/>
            <a:ext cx="5486400" cy="804862"/>
          </a:xfrm>
          <a:prstGeom prst="rect">
            <a:avLst/>
          </a:prstGeom>
        </p:spPr>
        <p:txBody>
          <a:bodyPr lIns="91422" tIns="45712" rIns="91422" bIns="45712"/>
          <a:lstStyle>
            <a:lvl1pPr marL="0" indent="0">
              <a:buNone/>
              <a:defRPr sz="1400"/>
            </a:lvl1pPr>
            <a:lvl2pPr marL="457114" indent="0">
              <a:buNone/>
              <a:defRPr sz="1200"/>
            </a:lvl2pPr>
            <a:lvl3pPr marL="914228" indent="0">
              <a:buNone/>
              <a:defRPr sz="1000"/>
            </a:lvl3pPr>
            <a:lvl4pPr marL="1371342" indent="0">
              <a:buNone/>
              <a:defRPr sz="900"/>
            </a:lvl4pPr>
            <a:lvl5pPr marL="1828456" indent="0">
              <a:buNone/>
              <a:defRPr sz="900"/>
            </a:lvl5pPr>
            <a:lvl6pPr marL="2285571" indent="0">
              <a:buNone/>
              <a:defRPr sz="900"/>
            </a:lvl6pPr>
            <a:lvl7pPr marL="2742685" indent="0">
              <a:buNone/>
              <a:defRPr sz="900"/>
            </a:lvl7pPr>
            <a:lvl8pPr marL="3199800" indent="0">
              <a:buNone/>
              <a:defRPr sz="900"/>
            </a:lvl8pPr>
            <a:lvl9pPr marL="3656914" indent="0">
              <a:buNone/>
              <a:defRPr sz="900"/>
            </a:lvl9pPr>
          </a:lstStyle>
          <a:p>
            <a:pPr lvl="0"/>
            <a:r>
              <a:rPr lang="en-US" smtClean="0"/>
              <a:t>Click to edit Master text styles</a:t>
            </a:r>
          </a:p>
        </p:txBody>
      </p:sp>
      <p:sp>
        <p:nvSpPr>
          <p:cNvPr id="5" name="Rectangle 15"/>
          <p:cNvSpPr>
            <a:spLocks noGrp="1" noChangeArrowheads="1"/>
          </p:cNvSpPr>
          <p:nvPr>
            <p:ph type="sldNum" sz="quarter" idx="10"/>
          </p:nvPr>
        </p:nvSpPr>
        <p:spPr>
          <a:ln/>
        </p:spPr>
        <p:txBody>
          <a:bodyPr/>
          <a:lstStyle>
            <a:lvl1pPr>
              <a:defRPr/>
            </a:lvl1pPr>
          </a:lstStyle>
          <a:p>
            <a:pPr>
              <a:defRPr/>
            </a:pPr>
            <a:fld id="{F7056F88-E0FF-4348-AB48-AD009B0AA734}" type="slidenum">
              <a:rPr lang="en-US">
                <a:solidFill>
                  <a:srgbClr val="000000"/>
                </a:solidFill>
                <a:latin typeface="Times New Roman"/>
                <a:cs typeface="Times New Roman"/>
              </a:rPr>
              <a:pPr>
                <a:defRPr/>
              </a:pPr>
              <a:t>‹#›</a:t>
            </a:fld>
            <a:endParaRPr lang="en-US" dirty="0">
              <a:solidFill>
                <a:srgbClr val="000000"/>
              </a:solidFill>
              <a:latin typeface="Times New Roman"/>
              <a:cs typeface="Times New Roman"/>
            </a:endParaRPr>
          </a:p>
        </p:txBody>
      </p:sp>
    </p:spTree>
    <p:extLst>
      <p:ext uri="{BB962C8B-B14F-4D97-AF65-F5344CB8AC3E}">
        <p14:creationId xmlns:p14="http://schemas.microsoft.com/office/powerpoint/2010/main" val="2622101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2" tIns="45712" rIns="91422" bIns="45712"/>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22" tIns="45712" rIns="91422" bIns="45712"/>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sldNum" sz="quarter" idx="10"/>
          </p:nvPr>
        </p:nvSpPr>
        <p:spPr>
          <a:ln/>
        </p:spPr>
        <p:txBody>
          <a:bodyPr/>
          <a:lstStyle>
            <a:lvl1pPr>
              <a:defRPr/>
            </a:lvl1pPr>
          </a:lstStyle>
          <a:p>
            <a:pPr>
              <a:defRPr/>
            </a:pPr>
            <a:fld id="{1DED06AF-884F-4062-852F-B9DAC20842D5}" type="slidenum">
              <a:rPr lang="en-US">
                <a:solidFill>
                  <a:srgbClr val="000000"/>
                </a:solidFill>
                <a:latin typeface="Times New Roman"/>
                <a:cs typeface="Times New Roman"/>
              </a:rPr>
              <a:pPr>
                <a:defRPr/>
              </a:pPr>
              <a:t>‹#›</a:t>
            </a:fld>
            <a:endParaRPr lang="en-US" dirty="0">
              <a:solidFill>
                <a:srgbClr val="000000"/>
              </a:solidFill>
              <a:latin typeface="Times New Roman"/>
              <a:cs typeface="Times New Roman"/>
            </a:endParaRPr>
          </a:p>
        </p:txBody>
      </p:sp>
    </p:spTree>
    <p:extLst>
      <p:ext uri="{BB962C8B-B14F-4D97-AF65-F5344CB8AC3E}">
        <p14:creationId xmlns:p14="http://schemas.microsoft.com/office/powerpoint/2010/main" val="25005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a:prstGeom prst="rect">
            <a:avLst/>
          </a:prstGeom>
        </p:spPr>
        <p:txBody>
          <a:bodyPr vert="eaVert" lIns="91422" tIns="45712" rIns="91422" bIns="45712"/>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a:prstGeom prst="rect">
            <a:avLst/>
          </a:prstGeom>
        </p:spPr>
        <p:txBody>
          <a:bodyPr vert="eaVert" lIns="91422" tIns="45712" rIns="91422" bIns="45712"/>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sldNum" sz="quarter" idx="10"/>
          </p:nvPr>
        </p:nvSpPr>
        <p:spPr>
          <a:ln/>
        </p:spPr>
        <p:txBody>
          <a:bodyPr/>
          <a:lstStyle>
            <a:lvl1pPr>
              <a:defRPr/>
            </a:lvl1pPr>
          </a:lstStyle>
          <a:p>
            <a:pPr>
              <a:defRPr/>
            </a:pPr>
            <a:fld id="{1B1A483D-C409-48A6-8D6C-EDFFAC338E56}" type="slidenum">
              <a:rPr lang="en-US">
                <a:solidFill>
                  <a:srgbClr val="000000"/>
                </a:solidFill>
                <a:latin typeface="Times New Roman"/>
                <a:cs typeface="Times New Roman"/>
              </a:rPr>
              <a:pPr>
                <a:defRPr/>
              </a:pPr>
              <a:t>‹#›</a:t>
            </a:fld>
            <a:endParaRPr lang="en-US" dirty="0">
              <a:solidFill>
                <a:srgbClr val="000000"/>
              </a:solidFill>
              <a:latin typeface="Times New Roman"/>
              <a:cs typeface="Times New Roman"/>
            </a:endParaRPr>
          </a:p>
        </p:txBody>
      </p:sp>
    </p:spTree>
    <p:extLst>
      <p:ext uri="{BB962C8B-B14F-4D97-AF65-F5344CB8AC3E}">
        <p14:creationId xmlns:p14="http://schemas.microsoft.com/office/powerpoint/2010/main" val="721784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Tree>
    <p:extLst>
      <p:ext uri="{BB962C8B-B14F-4D97-AF65-F5344CB8AC3E}">
        <p14:creationId xmlns:p14="http://schemas.microsoft.com/office/powerpoint/2010/main" val="3803523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958466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Tree>
    <p:extLst>
      <p:ext uri="{BB962C8B-B14F-4D97-AF65-F5344CB8AC3E}">
        <p14:creationId xmlns:p14="http://schemas.microsoft.com/office/powerpoint/2010/main" val="1271603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38150" y="1739900"/>
            <a:ext cx="4059238" cy="4813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9788" y="1739900"/>
            <a:ext cx="4060825" cy="4813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627436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196912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1888874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5248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fld id="{7B3E46B4-68ED-4513-A0DD-943F5DA4EFBA}" type="datetimeFigureOut">
              <a:rPr lang="en-US" smtClean="0"/>
              <a:pPr>
                <a:defRPr/>
              </a:pPr>
              <a:t>2/12/2013</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302B6ED0-F72B-4A8C-B51E-80C9C0B1EF36}" type="slidenum">
              <a:rPr lang="en-US" smtClean="0"/>
              <a:pPr>
                <a:defRPr/>
              </a:pPr>
              <a:t>‹#›</a:t>
            </a:fld>
            <a:endParaRPr lang="en-US" dirty="0"/>
          </a:p>
        </p:txBody>
      </p:sp>
    </p:spTree>
    <p:extLst>
      <p:ext uri="{BB962C8B-B14F-4D97-AF65-F5344CB8AC3E}">
        <p14:creationId xmlns:p14="http://schemas.microsoft.com/office/powerpoint/2010/main" val="375708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extLst>
      <p:ext uri="{BB962C8B-B14F-4D97-AF65-F5344CB8AC3E}">
        <p14:creationId xmlns:p14="http://schemas.microsoft.com/office/powerpoint/2010/main" val="93376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extLst>
      <p:ext uri="{BB962C8B-B14F-4D97-AF65-F5344CB8AC3E}">
        <p14:creationId xmlns:p14="http://schemas.microsoft.com/office/powerpoint/2010/main" val="3268401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1812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43688" y="307975"/>
            <a:ext cx="2066925" cy="62452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38150" y="307975"/>
            <a:ext cx="6053138" cy="62452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106471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438150" y="307975"/>
            <a:ext cx="6592888" cy="1350963"/>
          </a:xfrm>
        </p:spPr>
        <p:txBody>
          <a:bodyPr/>
          <a:lstStyle/>
          <a:p>
            <a:r>
              <a:rPr lang="de-DE" smtClean="0"/>
              <a:t>Titelmasterformat durch Klicken bearbeiten</a:t>
            </a:r>
            <a:endParaRPr lang="de-DE"/>
          </a:p>
        </p:txBody>
      </p:sp>
      <p:sp>
        <p:nvSpPr>
          <p:cNvPr id="3" name="Tabellenplatzhalter 2"/>
          <p:cNvSpPr>
            <a:spLocks noGrp="1"/>
          </p:cNvSpPr>
          <p:nvPr>
            <p:ph type="tbl" idx="1"/>
          </p:nvPr>
        </p:nvSpPr>
        <p:spPr>
          <a:xfrm>
            <a:off x="438150" y="1739900"/>
            <a:ext cx="8272463" cy="4813300"/>
          </a:xfrm>
        </p:spPr>
        <p:txBody>
          <a:bodyPr/>
          <a:lstStyle/>
          <a:p>
            <a:pPr lvl="0"/>
            <a:endParaRPr lang="de-DE" noProof="0"/>
          </a:p>
        </p:txBody>
      </p:sp>
    </p:spTree>
    <p:extLst>
      <p:ext uri="{BB962C8B-B14F-4D97-AF65-F5344CB8AC3E}">
        <p14:creationId xmlns:p14="http://schemas.microsoft.com/office/powerpoint/2010/main" val="3783366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Tree>
    <p:extLst>
      <p:ext uri="{BB962C8B-B14F-4D97-AF65-F5344CB8AC3E}">
        <p14:creationId xmlns:p14="http://schemas.microsoft.com/office/powerpoint/2010/main" val="1451739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249856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Tree>
    <p:extLst>
      <p:ext uri="{BB962C8B-B14F-4D97-AF65-F5344CB8AC3E}">
        <p14:creationId xmlns:p14="http://schemas.microsoft.com/office/powerpoint/2010/main" val="3676391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38150" y="1739900"/>
            <a:ext cx="4059238" cy="4813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9788" y="1739900"/>
            <a:ext cx="4060825" cy="4813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033907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527929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defRPr/>
            </a:pPr>
            <a:fld id="{989A1E69-A488-43B2-9CAC-6C84BF5EDD50}" type="datetimeFigureOut">
              <a:rPr lang="en-US" smtClean="0"/>
              <a:pPr>
                <a:defRPr/>
              </a:pPr>
              <a:t>2/12/2013</a:t>
            </a:fld>
            <a:endParaRPr lang="en-US" dirty="0"/>
          </a:p>
        </p:txBody>
      </p:sp>
      <p:sp>
        <p:nvSpPr>
          <p:cNvPr id="6" name="Footer Placeholder 5"/>
          <p:cNvSpPr>
            <a:spLocks noGrp="1"/>
          </p:cNvSpPr>
          <p:nvPr>
            <p:ph type="ftr" sz="quarter" idx="11"/>
          </p:nvPr>
        </p:nvSpPr>
        <p:spPr/>
        <p:txBody>
          <a:bodyPr/>
          <a:lstStyle/>
          <a:p>
            <a:pPr>
              <a:defRPr/>
            </a:pPr>
            <a:r>
              <a:rPr lang="en-US" dirty="0" smtClean="0"/>
              <a:t>SENSITIVE – PROPRIETARY INFORMATION</a:t>
            </a:r>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98EB4061-84A5-4A6E-B2FD-B79775B08667}" type="slidenum">
              <a:rPr lang="en-US" smtClean="0"/>
              <a:pPr>
                <a:defRPr/>
              </a:pPr>
              <a:t>‹#›</a:t>
            </a:fld>
            <a:endParaRPr lang="en-US" dirty="0"/>
          </a:p>
        </p:txBody>
      </p:sp>
    </p:spTree>
    <p:extLst>
      <p:ext uri="{BB962C8B-B14F-4D97-AF65-F5344CB8AC3E}">
        <p14:creationId xmlns:p14="http://schemas.microsoft.com/office/powerpoint/2010/main" val="4014540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2959859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1356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extLst>
      <p:ext uri="{BB962C8B-B14F-4D97-AF65-F5344CB8AC3E}">
        <p14:creationId xmlns:p14="http://schemas.microsoft.com/office/powerpoint/2010/main" val="1311005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extLst>
      <p:ext uri="{BB962C8B-B14F-4D97-AF65-F5344CB8AC3E}">
        <p14:creationId xmlns:p14="http://schemas.microsoft.com/office/powerpoint/2010/main" val="906741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557886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43688" y="307975"/>
            <a:ext cx="2066925" cy="62452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38150" y="307975"/>
            <a:ext cx="6053138" cy="62452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741069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438150" y="307975"/>
            <a:ext cx="6592888" cy="1350963"/>
          </a:xfrm>
        </p:spPr>
        <p:txBody>
          <a:bodyPr/>
          <a:lstStyle/>
          <a:p>
            <a:r>
              <a:rPr lang="de-DE" smtClean="0"/>
              <a:t>Titelmasterformat durch Klicken bearbeiten</a:t>
            </a:r>
            <a:endParaRPr lang="de-DE"/>
          </a:p>
        </p:txBody>
      </p:sp>
      <p:sp>
        <p:nvSpPr>
          <p:cNvPr id="3" name="Tabellenplatzhalter 2"/>
          <p:cNvSpPr>
            <a:spLocks noGrp="1"/>
          </p:cNvSpPr>
          <p:nvPr>
            <p:ph type="tbl" idx="1"/>
          </p:nvPr>
        </p:nvSpPr>
        <p:spPr>
          <a:xfrm>
            <a:off x="438150" y="1739900"/>
            <a:ext cx="8272463" cy="4813300"/>
          </a:xfrm>
        </p:spPr>
        <p:txBody>
          <a:bodyPr/>
          <a:lstStyle/>
          <a:p>
            <a:pPr lvl="0"/>
            <a:endParaRPr lang="de-DE" noProof="0"/>
          </a:p>
        </p:txBody>
      </p:sp>
    </p:spTree>
    <p:extLst>
      <p:ext uri="{BB962C8B-B14F-4D97-AF65-F5344CB8AC3E}">
        <p14:creationId xmlns:p14="http://schemas.microsoft.com/office/powerpoint/2010/main" val="3049495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fld id="{45E958A4-051B-4929-8FFF-DC75088F943A}" type="datetimeFigureOut">
              <a:rPr lang="en-US" smtClean="0">
                <a:solidFill>
                  <a:prstClr val="black"/>
                </a:solidFill>
              </a:rPr>
              <a:pPr>
                <a:defRPr/>
              </a:pPr>
              <a:t>2/12/2013</a:t>
            </a:fld>
            <a:endParaRPr lang="en-US" dirty="0">
              <a:solidFill>
                <a:prstClr val="black"/>
              </a:solidFill>
            </a:endParaRPr>
          </a:p>
        </p:txBody>
      </p:sp>
      <p:sp>
        <p:nvSpPr>
          <p:cNvPr id="5" name="Footer Placeholder 4"/>
          <p:cNvSpPr>
            <a:spLocks noGrp="1"/>
          </p:cNvSpPr>
          <p:nvPr>
            <p:ph type="ftr" sz="quarter" idx="11"/>
          </p:nvPr>
        </p:nvSpPr>
        <p:spPr/>
        <p:txBody>
          <a:bodyPr/>
          <a:lstStyle/>
          <a:p>
            <a:pPr>
              <a:defRPr/>
            </a:pPr>
            <a:r>
              <a:rPr lang="en-US" dirty="0" smtClean="0">
                <a:solidFill>
                  <a:prstClr val="black">
                    <a:tint val="75000"/>
                  </a:prstClr>
                </a:solidFill>
              </a:rPr>
              <a:t>SENSITIVE – PROPRIETARY INFORMATION</a:t>
            </a:r>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41F3B8E8-00C4-4B45-9C03-8E244B36C277}"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66630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fld id="{0E821795-9E05-4E4C-A6C0-003234D572F7}" type="datetimeFigureOut">
              <a:rPr lang="en-US" smtClean="0">
                <a:solidFill>
                  <a:prstClr val="black"/>
                </a:solidFill>
              </a:rPr>
              <a:pPr>
                <a:defRPr/>
              </a:pPr>
              <a:t>2/12/2013</a:t>
            </a:fld>
            <a:endParaRPr lang="en-US" dirty="0">
              <a:solidFill>
                <a:prstClr val="black"/>
              </a:solidFill>
            </a:endParaRPr>
          </a:p>
        </p:txBody>
      </p:sp>
      <p:sp>
        <p:nvSpPr>
          <p:cNvPr id="5" name="Footer Placeholder 4"/>
          <p:cNvSpPr>
            <a:spLocks noGrp="1"/>
          </p:cNvSpPr>
          <p:nvPr>
            <p:ph type="ftr" sz="quarter" idx="11"/>
          </p:nvPr>
        </p:nvSpPr>
        <p:spPr/>
        <p:txBody>
          <a:bodyPr/>
          <a:lstStyle/>
          <a:p>
            <a:pPr>
              <a:defRPr/>
            </a:pPr>
            <a:r>
              <a:rPr lang="en-US" dirty="0" smtClean="0">
                <a:solidFill>
                  <a:prstClr val="black">
                    <a:tint val="75000"/>
                  </a:prstClr>
                </a:solidFill>
              </a:rPr>
              <a:t>SENSITIVE – PROPRIETARY INFORMATION</a:t>
            </a:r>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833798F2-B274-4AF1-9AB0-5F061B2B58F1}"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949689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fld id="{7B3E46B4-68ED-4513-A0DD-943F5DA4EFBA}" type="datetimeFigureOut">
              <a:rPr lang="en-US" smtClean="0">
                <a:solidFill>
                  <a:prstClr val="black"/>
                </a:solidFill>
              </a:rPr>
              <a:pPr>
                <a:defRPr/>
              </a:pPr>
              <a:t>2/12/2013</a:t>
            </a:fld>
            <a:endParaRPr lang="en-US" dirty="0">
              <a:solidFill>
                <a:prstClr val="black"/>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302B6ED0-F72B-4A8C-B51E-80C9C0B1EF36}"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679935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a:defRPr/>
            </a:pPr>
            <a:fld id="{0CDDF18D-62BE-484D-B6CB-11DA0028BCE8}" type="datetimeFigureOut">
              <a:rPr lang="en-US" smtClean="0"/>
              <a:pPr>
                <a:defRPr/>
              </a:pPr>
              <a:t>2/12/2013</a:t>
            </a:fld>
            <a:endParaRPr lang="en-US" dirty="0"/>
          </a:p>
        </p:txBody>
      </p:sp>
      <p:sp>
        <p:nvSpPr>
          <p:cNvPr id="8" name="Footer Placeholder 7"/>
          <p:cNvSpPr>
            <a:spLocks noGrp="1"/>
          </p:cNvSpPr>
          <p:nvPr>
            <p:ph type="ftr" sz="quarter" idx="11"/>
          </p:nvPr>
        </p:nvSpPr>
        <p:spPr/>
        <p:txBody>
          <a:bodyPr/>
          <a:lstStyle/>
          <a:p>
            <a:pPr>
              <a:defRPr/>
            </a:pPr>
            <a:r>
              <a:rPr lang="en-US" dirty="0" smtClean="0"/>
              <a:t>SENSITIVE – PROPRIETARY INFORMATION</a:t>
            </a:r>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a:defRPr/>
            </a:pPr>
            <a:fld id="{5BF70E5C-50BD-4514-BF8B-F4A12746FAF1}" type="slidenum">
              <a:rPr lang="en-US" smtClean="0"/>
              <a:pPr>
                <a:defRPr/>
              </a:pPr>
              <a:t>‹#›</a:t>
            </a:fld>
            <a:endParaRPr lang="en-US" dirty="0"/>
          </a:p>
        </p:txBody>
      </p:sp>
    </p:spTree>
    <p:extLst>
      <p:ext uri="{BB962C8B-B14F-4D97-AF65-F5344CB8AC3E}">
        <p14:creationId xmlns:p14="http://schemas.microsoft.com/office/powerpoint/2010/main" val="2105690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defRPr/>
            </a:pPr>
            <a:fld id="{989A1E69-A488-43B2-9CAC-6C84BF5EDD50}" type="datetimeFigureOut">
              <a:rPr lang="en-US" smtClean="0">
                <a:solidFill>
                  <a:prstClr val="black"/>
                </a:solidFill>
              </a:rPr>
              <a:pPr>
                <a:defRPr/>
              </a:pPr>
              <a:t>2/12/2013</a:t>
            </a:fld>
            <a:endParaRPr lang="en-US" dirty="0">
              <a:solidFill>
                <a:prstClr val="black"/>
              </a:solidFill>
            </a:endParaRPr>
          </a:p>
        </p:txBody>
      </p:sp>
      <p:sp>
        <p:nvSpPr>
          <p:cNvPr id="6" name="Footer Placeholder 5"/>
          <p:cNvSpPr>
            <a:spLocks noGrp="1"/>
          </p:cNvSpPr>
          <p:nvPr>
            <p:ph type="ftr" sz="quarter" idx="11"/>
          </p:nvPr>
        </p:nvSpPr>
        <p:spPr/>
        <p:txBody>
          <a:bodyPr/>
          <a:lstStyle/>
          <a:p>
            <a:pPr>
              <a:defRPr/>
            </a:pPr>
            <a:r>
              <a:rPr lang="en-US" dirty="0" smtClean="0">
                <a:solidFill>
                  <a:prstClr val="black">
                    <a:tint val="75000"/>
                  </a:prstClr>
                </a:solidFill>
              </a:rPr>
              <a:t>SENSITIVE – PROPRIETARY INFORMATION</a:t>
            </a:r>
            <a:endParaRPr lang="en-US" dirty="0">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98EB4061-84A5-4A6E-B2FD-B79775B08667}"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760329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a:defRPr/>
            </a:pPr>
            <a:fld id="{0CDDF18D-62BE-484D-B6CB-11DA0028BCE8}" type="datetimeFigureOut">
              <a:rPr lang="en-US" smtClean="0">
                <a:solidFill>
                  <a:prstClr val="black"/>
                </a:solidFill>
              </a:rPr>
              <a:pPr>
                <a:defRPr/>
              </a:pPr>
              <a:t>2/12/2013</a:t>
            </a:fld>
            <a:endParaRPr lang="en-US" dirty="0">
              <a:solidFill>
                <a:prstClr val="black"/>
              </a:solidFill>
            </a:endParaRPr>
          </a:p>
        </p:txBody>
      </p:sp>
      <p:sp>
        <p:nvSpPr>
          <p:cNvPr id="8" name="Footer Placeholder 7"/>
          <p:cNvSpPr>
            <a:spLocks noGrp="1"/>
          </p:cNvSpPr>
          <p:nvPr>
            <p:ph type="ftr" sz="quarter" idx="11"/>
          </p:nvPr>
        </p:nvSpPr>
        <p:spPr/>
        <p:txBody>
          <a:bodyPr/>
          <a:lstStyle/>
          <a:p>
            <a:pPr>
              <a:defRPr/>
            </a:pPr>
            <a:r>
              <a:rPr lang="en-US" dirty="0" smtClean="0">
                <a:solidFill>
                  <a:prstClr val="black">
                    <a:tint val="75000"/>
                  </a:prstClr>
                </a:solidFill>
              </a:rPr>
              <a:t>SENSITIVE – PROPRIETARY INFORMATION</a:t>
            </a:r>
            <a:endParaRPr lang="en-US" dirty="0">
              <a:solidFill>
                <a:prstClr val="black">
                  <a:tint val="75000"/>
                </a:prstClr>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a:defRPr/>
            </a:pPr>
            <a:fld id="{5BF70E5C-50BD-4514-BF8B-F4A12746FAF1}"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997739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a:defRPr/>
            </a:pPr>
            <a:fld id="{6B898324-3141-407F-98C8-718FDB079820}" type="datetimeFigureOut">
              <a:rPr lang="en-US" smtClean="0">
                <a:solidFill>
                  <a:prstClr val="black"/>
                </a:solidFill>
              </a:rPr>
              <a:pPr>
                <a:defRPr/>
              </a:pPr>
              <a:t>2/12/2013</a:t>
            </a:fld>
            <a:endParaRPr lang="en-US" dirty="0">
              <a:solidFill>
                <a:prstClr val="black"/>
              </a:solidFill>
            </a:endParaRPr>
          </a:p>
        </p:txBody>
      </p:sp>
      <p:sp>
        <p:nvSpPr>
          <p:cNvPr id="4" name="Footer Placeholder 3"/>
          <p:cNvSpPr>
            <a:spLocks noGrp="1"/>
          </p:cNvSpPr>
          <p:nvPr>
            <p:ph type="ftr" sz="quarter" idx="11"/>
          </p:nvPr>
        </p:nvSpPr>
        <p:spPr/>
        <p:txBody>
          <a:bodyPr/>
          <a:lstStyle/>
          <a:p>
            <a:pPr>
              <a:defRPr/>
            </a:pPr>
            <a:r>
              <a:rPr lang="en-US" dirty="0" smtClean="0">
                <a:solidFill>
                  <a:prstClr val="black">
                    <a:tint val="75000"/>
                  </a:prstClr>
                </a:solidFill>
              </a:rPr>
              <a:t>SENSITIVE – PROPRIETARY INFORMATION</a:t>
            </a:r>
            <a:endParaRPr lang="en-US" dirty="0">
              <a:solidFill>
                <a:prstClr val="black">
                  <a:tint val="75000"/>
                </a:prstClr>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a:defRPr/>
            </a:pPr>
            <a:fld id="{696C9D0D-DEA1-43A7-A964-7473B76590D1}"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65920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a:defRPr/>
            </a:pPr>
            <a:fld id="{76A3ABAB-98BD-44CA-BDE3-C3DA08104F90}" type="datetimeFigureOut">
              <a:rPr lang="en-US" smtClean="0">
                <a:solidFill>
                  <a:prstClr val="black"/>
                </a:solidFill>
              </a:rPr>
              <a:pPr>
                <a:defRPr/>
              </a:pPr>
              <a:t>2/12/2013</a:t>
            </a:fld>
            <a:endParaRPr lang="en-US" dirty="0">
              <a:solidFill>
                <a:prstClr val="black"/>
              </a:solidFill>
            </a:endParaRPr>
          </a:p>
        </p:txBody>
      </p:sp>
      <p:sp>
        <p:nvSpPr>
          <p:cNvPr id="3" name="Footer Placeholder 2"/>
          <p:cNvSpPr>
            <a:spLocks noGrp="1"/>
          </p:cNvSpPr>
          <p:nvPr>
            <p:ph type="ftr" sz="quarter" idx="11"/>
          </p:nvPr>
        </p:nvSpPr>
        <p:spPr/>
        <p:txBody>
          <a:bodyPr/>
          <a:lstStyle/>
          <a:p>
            <a:pPr>
              <a:defRPr/>
            </a:pPr>
            <a:r>
              <a:rPr lang="en-US" dirty="0" smtClean="0">
                <a:solidFill>
                  <a:prstClr val="black">
                    <a:tint val="75000"/>
                  </a:prstClr>
                </a:solidFill>
              </a:rPr>
              <a:t>SENSITIVE – PROPRIETARY INFORMATION</a:t>
            </a:r>
            <a:endParaRPr lang="en-US" dirty="0">
              <a:solidFill>
                <a:prstClr val="black">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a:defRPr/>
            </a:pPr>
            <a:fld id="{F4F07461-CEF3-4CC7-A769-B9F11DEB296B}"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0015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defRPr/>
            </a:pPr>
            <a:fld id="{89DC0454-EEBA-4CDD-97A7-B8DB75B0B67B}" type="datetimeFigureOut">
              <a:rPr lang="en-US" smtClean="0">
                <a:solidFill>
                  <a:prstClr val="black"/>
                </a:solidFill>
              </a:rPr>
              <a:pPr>
                <a:defRPr/>
              </a:pPr>
              <a:t>2/12/2013</a:t>
            </a:fld>
            <a:endParaRPr lang="en-US" dirty="0">
              <a:solidFill>
                <a:prstClr val="black"/>
              </a:solidFill>
            </a:endParaRPr>
          </a:p>
        </p:txBody>
      </p:sp>
      <p:sp>
        <p:nvSpPr>
          <p:cNvPr id="6" name="Footer Placeholder 5"/>
          <p:cNvSpPr>
            <a:spLocks noGrp="1"/>
          </p:cNvSpPr>
          <p:nvPr>
            <p:ph type="ftr" sz="quarter" idx="11"/>
          </p:nvPr>
        </p:nvSpPr>
        <p:spPr/>
        <p:txBody>
          <a:bodyPr/>
          <a:lstStyle/>
          <a:p>
            <a:pPr>
              <a:defRPr/>
            </a:pPr>
            <a:r>
              <a:rPr lang="en-US" dirty="0" smtClean="0">
                <a:solidFill>
                  <a:prstClr val="black">
                    <a:tint val="75000"/>
                  </a:prstClr>
                </a:solidFill>
              </a:rPr>
              <a:t>SENSITIVE – PROPRIETARY INFORMATION</a:t>
            </a:r>
            <a:endParaRPr lang="en-US" dirty="0">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50E0CA3B-A66A-4D88-9A0F-1D88861CEBE3}"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294242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defRPr/>
            </a:pPr>
            <a:fld id="{BC118F1A-6768-4D3A-BD11-517DFE52C355}" type="datetimeFigureOut">
              <a:rPr lang="en-US" smtClean="0">
                <a:solidFill>
                  <a:prstClr val="black"/>
                </a:solidFill>
              </a:rPr>
              <a:pPr>
                <a:defRPr/>
              </a:pPr>
              <a:t>2/12/2013</a:t>
            </a:fld>
            <a:endParaRPr lang="en-US" dirty="0">
              <a:solidFill>
                <a:prstClr val="black"/>
              </a:solidFill>
            </a:endParaRPr>
          </a:p>
        </p:txBody>
      </p:sp>
      <p:sp>
        <p:nvSpPr>
          <p:cNvPr id="6" name="Footer Placeholder 5"/>
          <p:cNvSpPr>
            <a:spLocks noGrp="1"/>
          </p:cNvSpPr>
          <p:nvPr>
            <p:ph type="ftr" sz="quarter" idx="11"/>
          </p:nvPr>
        </p:nvSpPr>
        <p:spPr/>
        <p:txBody>
          <a:bodyPr/>
          <a:lstStyle/>
          <a:p>
            <a:pPr>
              <a:defRPr/>
            </a:pPr>
            <a:r>
              <a:rPr lang="en-US" dirty="0" smtClean="0">
                <a:solidFill>
                  <a:prstClr val="black">
                    <a:tint val="75000"/>
                  </a:prstClr>
                </a:solidFill>
              </a:rPr>
              <a:t>SENSITIVE – PROPRIETARY INFORMATION</a:t>
            </a:r>
            <a:endParaRPr lang="en-US" dirty="0">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C6CB63DC-0753-40B0-83F5-31C76A128254}"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033564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fld id="{4A386790-DD7A-4BDF-A5A5-94349E1A6398}" type="datetimeFigureOut">
              <a:rPr lang="en-US" smtClean="0">
                <a:solidFill>
                  <a:prstClr val="black"/>
                </a:solidFill>
              </a:rPr>
              <a:pPr>
                <a:defRPr/>
              </a:pPr>
              <a:t>2/12/2013</a:t>
            </a:fld>
            <a:endParaRPr lang="en-US" dirty="0">
              <a:solidFill>
                <a:prstClr val="black"/>
              </a:solidFill>
            </a:endParaRPr>
          </a:p>
        </p:txBody>
      </p:sp>
      <p:sp>
        <p:nvSpPr>
          <p:cNvPr id="5" name="Footer Placeholder 4"/>
          <p:cNvSpPr>
            <a:spLocks noGrp="1"/>
          </p:cNvSpPr>
          <p:nvPr>
            <p:ph type="ftr" sz="quarter" idx="11"/>
          </p:nvPr>
        </p:nvSpPr>
        <p:spPr/>
        <p:txBody>
          <a:bodyPr/>
          <a:lstStyle/>
          <a:p>
            <a:pPr>
              <a:defRPr/>
            </a:pPr>
            <a:r>
              <a:rPr lang="en-US" dirty="0" smtClean="0">
                <a:solidFill>
                  <a:prstClr val="black">
                    <a:tint val="75000"/>
                  </a:prstClr>
                </a:solidFill>
              </a:rPr>
              <a:t>SENSITIVE – PROPRIETARY INFORMATION</a:t>
            </a:r>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CFA09ED9-BC0D-4EF9-9B55-2519D4A9D4FE}"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39252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fld id="{8CA49986-8061-4A0D-BBB1-F0AD5C1673A5}" type="datetimeFigureOut">
              <a:rPr lang="en-US" smtClean="0">
                <a:solidFill>
                  <a:prstClr val="black"/>
                </a:solidFill>
              </a:rPr>
              <a:pPr>
                <a:defRPr/>
              </a:pPr>
              <a:t>2/12/2013</a:t>
            </a:fld>
            <a:endParaRPr lang="en-US" dirty="0">
              <a:solidFill>
                <a:prstClr val="black"/>
              </a:solidFill>
            </a:endParaRPr>
          </a:p>
        </p:txBody>
      </p:sp>
      <p:sp>
        <p:nvSpPr>
          <p:cNvPr id="5" name="Footer Placeholder 4"/>
          <p:cNvSpPr>
            <a:spLocks noGrp="1"/>
          </p:cNvSpPr>
          <p:nvPr>
            <p:ph type="ftr" sz="quarter" idx="11"/>
          </p:nvPr>
        </p:nvSpPr>
        <p:spPr/>
        <p:txBody>
          <a:bodyPr/>
          <a:lstStyle/>
          <a:p>
            <a:pPr>
              <a:defRPr/>
            </a:pPr>
            <a:r>
              <a:rPr lang="en-US" dirty="0" smtClean="0">
                <a:solidFill>
                  <a:prstClr val="black">
                    <a:tint val="75000"/>
                  </a:prstClr>
                </a:solidFill>
              </a:rPr>
              <a:t>SENSITIVE – PROPRIETARY INFORMATION</a:t>
            </a:r>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AE5192A0-621C-4A4A-9090-171679B38D77}"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985008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4695825" y="498475"/>
            <a:ext cx="4187825" cy="212725"/>
          </a:xfrm>
          <a:prstGeom prst="rect">
            <a:avLst/>
          </a:prstGeom>
          <a:noFill/>
          <a:ln>
            <a:noFill/>
          </a:ln>
          <a:extLst/>
        </p:spPr>
        <p:txBody>
          <a:bodyPr lIns="0" tIns="0" rIns="0" bIns="0">
            <a:spAutoFit/>
          </a:bodyPr>
          <a:lstStyle>
            <a:lvl1pPr eaLnBrk="0" hangingPunct="0">
              <a:defRPr kumimoji="1" sz="1000" b="1">
                <a:solidFill>
                  <a:schemeClr val="tx1"/>
                </a:solidFill>
                <a:latin typeface="Tahoma" pitchFamily="34" charset="0"/>
              </a:defRPr>
            </a:lvl1pPr>
            <a:lvl2pPr marL="742950" indent="-285750" eaLnBrk="0" hangingPunct="0">
              <a:defRPr kumimoji="1" sz="1000" b="1">
                <a:solidFill>
                  <a:schemeClr val="tx1"/>
                </a:solidFill>
                <a:latin typeface="Tahoma" pitchFamily="34" charset="0"/>
              </a:defRPr>
            </a:lvl2pPr>
            <a:lvl3pPr marL="1143000" indent="-228600" eaLnBrk="0" hangingPunct="0">
              <a:defRPr kumimoji="1" sz="1000" b="1">
                <a:solidFill>
                  <a:schemeClr val="tx1"/>
                </a:solidFill>
                <a:latin typeface="Tahoma" pitchFamily="34" charset="0"/>
              </a:defRPr>
            </a:lvl3pPr>
            <a:lvl4pPr marL="1600200" indent="-228600" eaLnBrk="0" hangingPunct="0">
              <a:defRPr kumimoji="1" sz="1000" b="1">
                <a:solidFill>
                  <a:schemeClr val="tx1"/>
                </a:solidFill>
                <a:latin typeface="Tahoma" pitchFamily="34" charset="0"/>
              </a:defRPr>
            </a:lvl4pPr>
            <a:lvl5pPr marL="2057400" indent="-228600" eaLnBrk="0" hangingPunct="0">
              <a:defRPr kumimoji="1" sz="1000" b="1">
                <a:solidFill>
                  <a:schemeClr val="tx1"/>
                </a:solidFill>
                <a:latin typeface="Tahoma" pitchFamily="34" charset="0"/>
              </a:defRPr>
            </a:lvl5pPr>
            <a:lvl6pPr marL="2514600" indent="-228600" eaLnBrk="0" fontAlgn="base" hangingPunct="0">
              <a:spcBef>
                <a:spcPct val="0"/>
              </a:spcBef>
              <a:spcAft>
                <a:spcPct val="0"/>
              </a:spcAft>
              <a:defRPr kumimoji="1" sz="1000" b="1">
                <a:solidFill>
                  <a:schemeClr val="tx1"/>
                </a:solidFill>
                <a:latin typeface="Tahoma" pitchFamily="34" charset="0"/>
              </a:defRPr>
            </a:lvl6pPr>
            <a:lvl7pPr marL="2971800" indent="-228600" eaLnBrk="0" fontAlgn="base" hangingPunct="0">
              <a:spcBef>
                <a:spcPct val="0"/>
              </a:spcBef>
              <a:spcAft>
                <a:spcPct val="0"/>
              </a:spcAft>
              <a:defRPr kumimoji="1" sz="1000" b="1">
                <a:solidFill>
                  <a:schemeClr val="tx1"/>
                </a:solidFill>
                <a:latin typeface="Tahoma" pitchFamily="34" charset="0"/>
              </a:defRPr>
            </a:lvl7pPr>
            <a:lvl8pPr marL="3429000" indent="-228600" eaLnBrk="0" fontAlgn="base" hangingPunct="0">
              <a:spcBef>
                <a:spcPct val="0"/>
              </a:spcBef>
              <a:spcAft>
                <a:spcPct val="0"/>
              </a:spcAft>
              <a:defRPr kumimoji="1" sz="1000" b="1">
                <a:solidFill>
                  <a:schemeClr val="tx1"/>
                </a:solidFill>
                <a:latin typeface="Tahoma" pitchFamily="34" charset="0"/>
              </a:defRPr>
            </a:lvl8pPr>
            <a:lvl9pPr marL="3886200" indent="-228600" eaLnBrk="0" fontAlgn="base" hangingPunct="0">
              <a:spcBef>
                <a:spcPct val="0"/>
              </a:spcBef>
              <a:spcAft>
                <a:spcPct val="0"/>
              </a:spcAft>
              <a:defRPr kumimoji="1" sz="1000" b="1">
                <a:solidFill>
                  <a:schemeClr val="tx1"/>
                </a:solidFill>
                <a:latin typeface="Tahoma" pitchFamily="34" charset="0"/>
              </a:defRPr>
            </a:lvl9pPr>
          </a:lstStyle>
          <a:p>
            <a:pPr algn="ctr">
              <a:spcBef>
                <a:spcPct val="50000"/>
              </a:spcBef>
              <a:defRPr/>
            </a:pPr>
            <a:r>
              <a:rPr kumimoji="0" lang="en-US" sz="1400" smtClean="0">
                <a:solidFill>
                  <a:srgbClr val="000000"/>
                </a:solidFill>
                <a:latin typeface="Arial" charset="0"/>
                <a:ea typeface="ＭＳ Ｐゴシック" charset="0"/>
                <a:cs typeface="+mn-cs"/>
              </a:rPr>
              <a:t>CLOSING THE GAP IN UNMANNED AVIATION</a:t>
            </a:r>
          </a:p>
        </p:txBody>
      </p:sp>
      <p:sp>
        <p:nvSpPr>
          <p:cNvPr id="5" name="Rectangle 5"/>
          <p:cNvSpPr>
            <a:spLocks noChangeArrowheads="1"/>
          </p:cNvSpPr>
          <p:nvPr/>
        </p:nvSpPr>
        <p:spPr bwMode="auto">
          <a:xfrm>
            <a:off x="0" y="0"/>
            <a:ext cx="9140825" cy="92075"/>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spcBef>
                <a:spcPct val="20000"/>
              </a:spcBef>
              <a:buClr>
                <a:srgbClr val="FF0000"/>
              </a:buClr>
              <a:buFont typeface="Wingdings" charset="0"/>
              <a:buChar char="Ø"/>
            </a:pPr>
            <a:endParaRPr kumimoji="1" lang="en-US" sz="1000" b="1" smtClean="0">
              <a:solidFill>
                <a:srgbClr val="000000"/>
              </a:solidFill>
              <a:latin typeface="Tahoma" charset="0"/>
              <a:ea typeface="ＭＳ Ｐゴシック" charset="0"/>
              <a:cs typeface="+mn-cs"/>
            </a:endParaRPr>
          </a:p>
        </p:txBody>
      </p:sp>
      <p:pic>
        <p:nvPicPr>
          <p:cNvPr id="6" name="Picture 7" descr="SkyRaider_ext-370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29540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18" name="Rectangle 2"/>
          <p:cNvSpPr>
            <a:spLocks noGrp="1" noChangeArrowheads="1"/>
          </p:cNvSpPr>
          <p:nvPr>
            <p:ph type="ctrTitle"/>
          </p:nvPr>
        </p:nvSpPr>
        <p:spPr>
          <a:xfrm>
            <a:off x="1724025" y="4668838"/>
            <a:ext cx="6161088" cy="365125"/>
          </a:xfrm>
        </p:spPr>
        <p:txBody>
          <a:bodyPr/>
          <a:lstStyle>
            <a:lvl1pPr>
              <a:defRPr>
                <a:solidFill>
                  <a:schemeClr val="bg1"/>
                </a:solidFill>
              </a:defRPr>
            </a:lvl1pPr>
          </a:lstStyle>
          <a:p>
            <a:r>
              <a:rPr lang="en-US"/>
              <a:t>Click to edit Master title style</a:t>
            </a:r>
          </a:p>
        </p:txBody>
      </p:sp>
      <p:sp>
        <p:nvSpPr>
          <p:cNvPr id="239619" name="Rectangle 3"/>
          <p:cNvSpPr>
            <a:spLocks noGrp="1" noChangeArrowheads="1"/>
          </p:cNvSpPr>
          <p:nvPr>
            <p:ph type="subTitle" idx="1"/>
          </p:nvPr>
        </p:nvSpPr>
        <p:spPr>
          <a:xfrm>
            <a:off x="1730375" y="5297488"/>
            <a:ext cx="5888038" cy="334962"/>
          </a:xfrm>
        </p:spPr>
        <p:txBody>
          <a:bodyPr lIns="0" tIns="0" rIns="0" bIns="0">
            <a:spAutoFit/>
          </a:bodyPr>
          <a:lstStyle>
            <a:lvl1pPr marL="0" indent="0">
              <a:buFont typeface="Wingdings" pitchFamily="2" charset="2"/>
              <a:buNone/>
              <a:defRPr>
                <a:solidFill>
                  <a:schemeClr val="hlink"/>
                </a:solidFill>
              </a:defRPr>
            </a:lvl1pPr>
          </a:lstStyle>
          <a:p>
            <a:r>
              <a:rPr lang="en-US"/>
              <a:t>Click to edit Master subtitle style</a:t>
            </a:r>
          </a:p>
        </p:txBody>
      </p:sp>
    </p:spTree>
    <p:extLst>
      <p:ext uri="{BB962C8B-B14F-4D97-AF65-F5344CB8AC3E}">
        <p14:creationId xmlns:p14="http://schemas.microsoft.com/office/powerpoint/2010/main" val="3476779792"/>
      </p:ext>
    </p:extLst>
  </p:cSld>
  <p:clrMapOvr>
    <a:masterClrMapping/>
  </p:clrMapOvr>
  <p:transition>
    <p:wipe dir="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fld id="{86E700F7-E5EE-7B4D-9B97-C24C4633538D}" type="datetime1">
              <a:rPr lang="en-US">
                <a:solidFill>
                  <a:srgbClr val="FF0000"/>
                </a:solidFill>
              </a:rPr>
              <a:pPr/>
              <a:t>2/12/2013</a:t>
            </a:fld>
            <a:endParaRPr lang="en-US">
              <a:solidFill>
                <a:srgbClr val="FF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FF0000"/>
              </a:solidFill>
            </a:endParaRPr>
          </a:p>
        </p:txBody>
      </p:sp>
      <p:sp>
        <p:nvSpPr>
          <p:cNvPr id="6" name="Rectangle 5"/>
          <p:cNvSpPr>
            <a:spLocks noGrp="1" noChangeArrowheads="1"/>
          </p:cNvSpPr>
          <p:nvPr>
            <p:ph type="sldNum" sz="quarter" idx="12"/>
          </p:nvPr>
        </p:nvSpPr>
        <p:spPr>
          <a:ln/>
        </p:spPr>
        <p:txBody>
          <a:bodyPr/>
          <a:lstStyle>
            <a:lvl1pPr>
              <a:defRPr/>
            </a:lvl1pPr>
          </a:lstStyle>
          <a:p>
            <a:fld id="{C0199D79-FC5D-2E44-873D-A87E3A5B2B4F}" type="slidenum">
              <a:rPr lang="en-US">
                <a:solidFill>
                  <a:srgbClr val="FF0000"/>
                </a:solidFill>
              </a:rPr>
              <a:pPr/>
              <a:t>‹#›</a:t>
            </a:fld>
            <a:endParaRPr lang="en-US">
              <a:solidFill>
                <a:srgbClr val="FF0000"/>
              </a:solidFill>
            </a:endParaRPr>
          </a:p>
        </p:txBody>
      </p:sp>
    </p:spTree>
    <p:extLst>
      <p:ext uri="{BB962C8B-B14F-4D97-AF65-F5344CB8AC3E}">
        <p14:creationId xmlns:p14="http://schemas.microsoft.com/office/powerpoint/2010/main" val="156238199"/>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a:defRPr/>
            </a:pPr>
            <a:fld id="{6B898324-3141-407F-98C8-718FDB079820}" type="datetimeFigureOut">
              <a:rPr lang="en-US" smtClean="0"/>
              <a:pPr>
                <a:defRPr/>
              </a:pPr>
              <a:t>2/12/2013</a:t>
            </a:fld>
            <a:endParaRPr lang="en-US" dirty="0"/>
          </a:p>
        </p:txBody>
      </p:sp>
      <p:sp>
        <p:nvSpPr>
          <p:cNvPr id="4" name="Footer Placeholder 3"/>
          <p:cNvSpPr>
            <a:spLocks noGrp="1"/>
          </p:cNvSpPr>
          <p:nvPr>
            <p:ph type="ftr" sz="quarter" idx="11"/>
          </p:nvPr>
        </p:nvSpPr>
        <p:spPr/>
        <p:txBody>
          <a:bodyPr/>
          <a:lstStyle/>
          <a:p>
            <a:pPr>
              <a:defRPr/>
            </a:pPr>
            <a:r>
              <a:rPr lang="en-US" dirty="0" smtClean="0"/>
              <a:t>SENSITIVE – PROPRIETARY INFORMATION</a:t>
            </a:r>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a:defRPr/>
            </a:pPr>
            <a:fld id="{696C9D0D-DEA1-43A7-A964-7473B76590D1}" type="slidenum">
              <a:rPr lang="en-US" smtClean="0"/>
              <a:pPr>
                <a:defRPr/>
              </a:pPr>
              <a:t>‹#›</a:t>
            </a:fld>
            <a:endParaRPr lang="en-US" dirty="0"/>
          </a:p>
        </p:txBody>
      </p:sp>
    </p:spTree>
    <p:extLst>
      <p:ext uri="{BB962C8B-B14F-4D97-AF65-F5344CB8AC3E}">
        <p14:creationId xmlns:p14="http://schemas.microsoft.com/office/powerpoint/2010/main" val="3600442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fld id="{38786BEE-79B0-B542-934F-6249677FBC26}" type="datetime1">
              <a:rPr lang="en-US">
                <a:solidFill>
                  <a:srgbClr val="FF0000"/>
                </a:solidFill>
              </a:rPr>
              <a:pPr/>
              <a:t>2/12/2013</a:t>
            </a:fld>
            <a:endParaRPr lang="en-US">
              <a:solidFill>
                <a:srgbClr val="FF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FF0000"/>
              </a:solidFill>
            </a:endParaRPr>
          </a:p>
        </p:txBody>
      </p:sp>
      <p:sp>
        <p:nvSpPr>
          <p:cNvPr id="6" name="Rectangle 5"/>
          <p:cNvSpPr>
            <a:spLocks noGrp="1" noChangeArrowheads="1"/>
          </p:cNvSpPr>
          <p:nvPr>
            <p:ph type="sldNum" sz="quarter" idx="12"/>
          </p:nvPr>
        </p:nvSpPr>
        <p:spPr>
          <a:ln/>
        </p:spPr>
        <p:txBody>
          <a:bodyPr/>
          <a:lstStyle>
            <a:lvl1pPr>
              <a:defRPr/>
            </a:lvl1pPr>
          </a:lstStyle>
          <a:p>
            <a:fld id="{F4EF92B0-3903-C54A-8EE8-E0135F8FADE2}" type="slidenum">
              <a:rPr lang="en-US">
                <a:solidFill>
                  <a:srgbClr val="FF0000"/>
                </a:solidFill>
              </a:rPr>
              <a:pPr/>
              <a:t>‹#›</a:t>
            </a:fld>
            <a:endParaRPr lang="en-US">
              <a:solidFill>
                <a:srgbClr val="FF0000"/>
              </a:solidFill>
            </a:endParaRPr>
          </a:p>
        </p:txBody>
      </p:sp>
    </p:spTree>
    <p:extLst>
      <p:ext uri="{BB962C8B-B14F-4D97-AF65-F5344CB8AC3E}">
        <p14:creationId xmlns:p14="http://schemas.microsoft.com/office/powerpoint/2010/main" val="2596867135"/>
      </p:ext>
    </p:extLst>
  </p:cSld>
  <p:clrMapOvr>
    <a:masterClrMapping/>
  </p:clrMapOvr>
  <p:transition>
    <p:wipe dir="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6763" y="1366838"/>
            <a:ext cx="3684587" cy="49133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03750" y="1366838"/>
            <a:ext cx="3686175" cy="49133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fld id="{1C13FBEE-4E6B-744D-95B4-33AB86E27CF0}" type="datetime1">
              <a:rPr lang="en-US">
                <a:solidFill>
                  <a:srgbClr val="FF0000"/>
                </a:solidFill>
              </a:rPr>
              <a:pPr/>
              <a:t>2/12/2013</a:t>
            </a:fld>
            <a:endParaRPr lang="en-US">
              <a:solidFill>
                <a:srgbClr val="FF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FF0000"/>
              </a:solidFill>
            </a:endParaRPr>
          </a:p>
        </p:txBody>
      </p:sp>
      <p:sp>
        <p:nvSpPr>
          <p:cNvPr id="7" name="Rectangle 5"/>
          <p:cNvSpPr>
            <a:spLocks noGrp="1" noChangeArrowheads="1"/>
          </p:cNvSpPr>
          <p:nvPr>
            <p:ph type="sldNum" sz="quarter" idx="12"/>
          </p:nvPr>
        </p:nvSpPr>
        <p:spPr>
          <a:ln/>
        </p:spPr>
        <p:txBody>
          <a:bodyPr/>
          <a:lstStyle>
            <a:lvl1pPr>
              <a:defRPr/>
            </a:lvl1pPr>
          </a:lstStyle>
          <a:p>
            <a:fld id="{4CE6C779-8BE9-6D4C-B6DC-659F7F2EEC53}" type="slidenum">
              <a:rPr lang="en-US">
                <a:solidFill>
                  <a:srgbClr val="FF0000"/>
                </a:solidFill>
              </a:rPr>
              <a:pPr/>
              <a:t>‹#›</a:t>
            </a:fld>
            <a:endParaRPr lang="en-US">
              <a:solidFill>
                <a:srgbClr val="FF0000"/>
              </a:solidFill>
            </a:endParaRPr>
          </a:p>
        </p:txBody>
      </p:sp>
    </p:spTree>
    <p:extLst>
      <p:ext uri="{BB962C8B-B14F-4D97-AF65-F5344CB8AC3E}">
        <p14:creationId xmlns:p14="http://schemas.microsoft.com/office/powerpoint/2010/main" val="414344331"/>
      </p:ext>
    </p:extLst>
  </p:cSld>
  <p:clrMapOvr>
    <a:masterClrMapping/>
  </p:clrMapOvr>
  <p:transition>
    <p:wipe dir="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a:ln/>
        </p:spPr>
        <p:txBody>
          <a:bodyPr/>
          <a:lstStyle>
            <a:lvl1pPr>
              <a:defRPr/>
            </a:lvl1pPr>
          </a:lstStyle>
          <a:p>
            <a:fld id="{A63DD92D-54E4-AD41-8940-7486BE718FA3}" type="datetime1">
              <a:rPr lang="en-US">
                <a:solidFill>
                  <a:srgbClr val="FF0000"/>
                </a:solidFill>
              </a:rPr>
              <a:pPr/>
              <a:t>2/12/2013</a:t>
            </a:fld>
            <a:endParaRPr lang="en-US">
              <a:solidFill>
                <a:srgbClr val="FF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FF0000"/>
              </a:solidFill>
            </a:endParaRPr>
          </a:p>
        </p:txBody>
      </p:sp>
      <p:sp>
        <p:nvSpPr>
          <p:cNvPr id="9" name="Rectangle 5"/>
          <p:cNvSpPr>
            <a:spLocks noGrp="1" noChangeArrowheads="1"/>
          </p:cNvSpPr>
          <p:nvPr>
            <p:ph type="sldNum" sz="quarter" idx="12"/>
          </p:nvPr>
        </p:nvSpPr>
        <p:spPr>
          <a:ln/>
        </p:spPr>
        <p:txBody>
          <a:bodyPr/>
          <a:lstStyle>
            <a:lvl1pPr>
              <a:defRPr/>
            </a:lvl1pPr>
          </a:lstStyle>
          <a:p>
            <a:fld id="{094D127B-CB46-1540-AD4C-7719052F5366}" type="slidenum">
              <a:rPr lang="en-US">
                <a:solidFill>
                  <a:srgbClr val="FF0000"/>
                </a:solidFill>
              </a:rPr>
              <a:pPr/>
              <a:t>‹#›</a:t>
            </a:fld>
            <a:endParaRPr lang="en-US">
              <a:solidFill>
                <a:srgbClr val="FF0000"/>
              </a:solidFill>
            </a:endParaRPr>
          </a:p>
        </p:txBody>
      </p:sp>
    </p:spTree>
    <p:extLst>
      <p:ext uri="{BB962C8B-B14F-4D97-AF65-F5344CB8AC3E}">
        <p14:creationId xmlns:p14="http://schemas.microsoft.com/office/powerpoint/2010/main" val="4075163074"/>
      </p:ext>
    </p:extLst>
  </p:cSld>
  <p:clrMapOvr>
    <a:masterClrMapping/>
  </p:clrMapOvr>
  <p:transition>
    <p:wipe dir="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52600" y="106977"/>
            <a:ext cx="7239000" cy="307777"/>
          </a:xfrm>
        </p:spPr>
        <p:txBody>
          <a:bodyPr/>
          <a:lstStyle>
            <a:lvl1pPr>
              <a:defRPr sz="2000" baseline="0">
                <a:solidFill>
                  <a:schemeClr val="accent3"/>
                </a:solidFill>
              </a:defRPr>
            </a:lvl1pPr>
          </a:lstStyle>
          <a:p>
            <a:r>
              <a:rPr lang="en-US" dirty="0" smtClean="0"/>
              <a:t>Click to edit Master title style</a:t>
            </a:r>
            <a:endParaRPr lang="en-US" dirty="0"/>
          </a:p>
        </p:txBody>
      </p:sp>
      <p:sp>
        <p:nvSpPr>
          <p:cNvPr id="3" name="Rectangle 3"/>
          <p:cNvSpPr>
            <a:spLocks noGrp="1" noChangeArrowheads="1"/>
          </p:cNvSpPr>
          <p:nvPr>
            <p:ph type="dt" sz="half" idx="10"/>
          </p:nvPr>
        </p:nvSpPr>
        <p:spPr>
          <a:ln/>
        </p:spPr>
        <p:txBody>
          <a:bodyPr/>
          <a:lstStyle>
            <a:lvl1pPr>
              <a:defRPr/>
            </a:lvl1pPr>
          </a:lstStyle>
          <a:p>
            <a:fld id="{647A4DF2-4D10-C046-BE9F-20BB5E62E7EF}" type="datetime1">
              <a:rPr lang="en-US">
                <a:solidFill>
                  <a:srgbClr val="FF0000"/>
                </a:solidFill>
              </a:rPr>
              <a:pPr/>
              <a:t>2/12/2013</a:t>
            </a:fld>
            <a:endParaRPr lang="en-US">
              <a:solidFill>
                <a:srgbClr val="FF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FF0000"/>
              </a:solidFill>
            </a:endParaRPr>
          </a:p>
        </p:txBody>
      </p:sp>
      <p:sp>
        <p:nvSpPr>
          <p:cNvPr id="5" name="Rectangle 5"/>
          <p:cNvSpPr>
            <a:spLocks noGrp="1" noChangeArrowheads="1"/>
          </p:cNvSpPr>
          <p:nvPr>
            <p:ph type="sldNum" sz="quarter" idx="12"/>
          </p:nvPr>
        </p:nvSpPr>
        <p:spPr>
          <a:ln/>
        </p:spPr>
        <p:txBody>
          <a:bodyPr/>
          <a:lstStyle>
            <a:lvl1pPr>
              <a:defRPr/>
            </a:lvl1pPr>
          </a:lstStyle>
          <a:p>
            <a:fld id="{4170A18A-78A9-3840-822E-71761AD1E1FC}" type="slidenum">
              <a:rPr lang="en-US">
                <a:solidFill>
                  <a:srgbClr val="FF0000"/>
                </a:solidFill>
              </a:rPr>
              <a:pPr/>
              <a:t>‹#›</a:t>
            </a:fld>
            <a:endParaRPr lang="en-US">
              <a:solidFill>
                <a:srgbClr val="FF0000"/>
              </a:solidFill>
            </a:endParaRPr>
          </a:p>
        </p:txBody>
      </p:sp>
    </p:spTree>
    <p:extLst>
      <p:ext uri="{BB962C8B-B14F-4D97-AF65-F5344CB8AC3E}">
        <p14:creationId xmlns:p14="http://schemas.microsoft.com/office/powerpoint/2010/main" val="1604365556"/>
      </p:ext>
    </p:extLst>
  </p:cSld>
  <p:clrMapOvr>
    <a:masterClrMapping/>
  </p:clrMapOvr>
  <p:transition>
    <p:wipe dir="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fld id="{738A7521-444D-D842-9811-E569CD518D99}" type="datetime1">
              <a:rPr lang="en-US">
                <a:solidFill>
                  <a:srgbClr val="FF0000"/>
                </a:solidFill>
              </a:rPr>
              <a:pPr/>
              <a:t>2/12/2013</a:t>
            </a:fld>
            <a:endParaRPr lang="en-US">
              <a:solidFill>
                <a:srgbClr val="FF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FF0000"/>
              </a:solidFill>
            </a:endParaRPr>
          </a:p>
        </p:txBody>
      </p:sp>
      <p:sp>
        <p:nvSpPr>
          <p:cNvPr id="4" name="Rectangle 5"/>
          <p:cNvSpPr>
            <a:spLocks noGrp="1" noChangeArrowheads="1"/>
          </p:cNvSpPr>
          <p:nvPr>
            <p:ph type="sldNum" sz="quarter" idx="12"/>
          </p:nvPr>
        </p:nvSpPr>
        <p:spPr>
          <a:ln/>
        </p:spPr>
        <p:txBody>
          <a:bodyPr/>
          <a:lstStyle>
            <a:lvl1pPr>
              <a:defRPr/>
            </a:lvl1pPr>
          </a:lstStyle>
          <a:p>
            <a:fld id="{B3450401-60AC-7C49-A6E3-F9EC0E490057}" type="slidenum">
              <a:rPr lang="en-US">
                <a:solidFill>
                  <a:srgbClr val="FF0000"/>
                </a:solidFill>
              </a:rPr>
              <a:pPr/>
              <a:t>‹#›</a:t>
            </a:fld>
            <a:endParaRPr lang="en-US">
              <a:solidFill>
                <a:srgbClr val="FF0000"/>
              </a:solidFill>
            </a:endParaRPr>
          </a:p>
        </p:txBody>
      </p:sp>
    </p:spTree>
    <p:extLst>
      <p:ext uri="{BB962C8B-B14F-4D97-AF65-F5344CB8AC3E}">
        <p14:creationId xmlns:p14="http://schemas.microsoft.com/office/powerpoint/2010/main" val="1392262858"/>
      </p:ext>
    </p:extLst>
  </p:cSld>
  <p:clrMapOvr>
    <a:masterClrMapping/>
  </p:clrMapOvr>
  <p:transition>
    <p:wipe dir="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fld id="{4B1D3631-BFC3-F84C-976A-EBFBF1A467BA}" type="datetime1">
              <a:rPr lang="en-US">
                <a:solidFill>
                  <a:srgbClr val="FF0000"/>
                </a:solidFill>
              </a:rPr>
              <a:pPr/>
              <a:t>2/12/2013</a:t>
            </a:fld>
            <a:endParaRPr lang="en-US">
              <a:solidFill>
                <a:srgbClr val="FF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FF0000"/>
              </a:solidFill>
            </a:endParaRPr>
          </a:p>
        </p:txBody>
      </p:sp>
      <p:sp>
        <p:nvSpPr>
          <p:cNvPr id="7" name="Rectangle 5"/>
          <p:cNvSpPr>
            <a:spLocks noGrp="1" noChangeArrowheads="1"/>
          </p:cNvSpPr>
          <p:nvPr>
            <p:ph type="sldNum" sz="quarter" idx="12"/>
          </p:nvPr>
        </p:nvSpPr>
        <p:spPr>
          <a:ln/>
        </p:spPr>
        <p:txBody>
          <a:bodyPr/>
          <a:lstStyle>
            <a:lvl1pPr>
              <a:defRPr/>
            </a:lvl1pPr>
          </a:lstStyle>
          <a:p>
            <a:fld id="{59F54F5D-9C42-AB44-854B-3FE0F643409C}" type="slidenum">
              <a:rPr lang="en-US">
                <a:solidFill>
                  <a:srgbClr val="FF0000"/>
                </a:solidFill>
              </a:rPr>
              <a:pPr/>
              <a:t>‹#›</a:t>
            </a:fld>
            <a:endParaRPr lang="en-US">
              <a:solidFill>
                <a:srgbClr val="FF0000"/>
              </a:solidFill>
            </a:endParaRPr>
          </a:p>
        </p:txBody>
      </p:sp>
    </p:spTree>
    <p:extLst>
      <p:ext uri="{BB962C8B-B14F-4D97-AF65-F5344CB8AC3E}">
        <p14:creationId xmlns:p14="http://schemas.microsoft.com/office/powerpoint/2010/main" val="314025446"/>
      </p:ext>
    </p:extLst>
  </p:cSld>
  <p:clrMapOvr>
    <a:masterClrMapping/>
  </p:clrMapOvr>
  <p:transition>
    <p:wipe dir="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fld id="{ED0FD352-0502-B040-BFF4-B5C56BFB3B62}" type="datetime1">
              <a:rPr lang="en-US">
                <a:solidFill>
                  <a:srgbClr val="FF0000"/>
                </a:solidFill>
              </a:rPr>
              <a:pPr/>
              <a:t>2/12/2013</a:t>
            </a:fld>
            <a:endParaRPr lang="en-US">
              <a:solidFill>
                <a:srgbClr val="FF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FF0000"/>
              </a:solidFill>
            </a:endParaRPr>
          </a:p>
        </p:txBody>
      </p:sp>
      <p:sp>
        <p:nvSpPr>
          <p:cNvPr id="7" name="Rectangle 5"/>
          <p:cNvSpPr>
            <a:spLocks noGrp="1" noChangeArrowheads="1"/>
          </p:cNvSpPr>
          <p:nvPr>
            <p:ph type="sldNum" sz="quarter" idx="12"/>
          </p:nvPr>
        </p:nvSpPr>
        <p:spPr>
          <a:ln/>
        </p:spPr>
        <p:txBody>
          <a:bodyPr/>
          <a:lstStyle>
            <a:lvl1pPr>
              <a:defRPr/>
            </a:lvl1pPr>
          </a:lstStyle>
          <a:p>
            <a:fld id="{EE8B2E34-57BE-204C-B119-5A9986C21A0B}" type="slidenum">
              <a:rPr lang="en-US">
                <a:solidFill>
                  <a:srgbClr val="FF0000"/>
                </a:solidFill>
              </a:rPr>
              <a:pPr/>
              <a:t>‹#›</a:t>
            </a:fld>
            <a:endParaRPr lang="en-US">
              <a:solidFill>
                <a:srgbClr val="FF0000"/>
              </a:solidFill>
            </a:endParaRPr>
          </a:p>
        </p:txBody>
      </p:sp>
    </p:spTree>
    <p:extLst>
      <p:ext uri="{BB962C8B-B14F-4D97-AF65-F5344CB8AC3E}">
        <p14:creationId xmlns:p14="http://schemas.microsoft.com/office/powerpoint/2010/main" val="2425544228"/>
      </p:ext>
    </p:extLst>
  </p:cSld>
  <p:clrMapOvr>
    <a:masterClrMapping/>
  </p:clrMapOvr>
  <p:transition>
    <p:wipe dir="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fld id="{1D8A72EF-06F8-FE41-B8B2-A0FFFD9EC456}" type="datetime1">
              <a:rPr lang="en-US">
                <a:solidFill>
                  <a:srgbClr val="FF0000"/>
                </a:solidFill>
              </a:rPr>
              <a:pPr/>
              <a:t>2/12/2013</a:t>
            </a:fld>
            <a:endParaRPr lang="en-US">
              <a:solidFill>
                <a:srgbClr val="FF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FF0000"/>
              </a:solidFill>
            </a:endParaRPr>
          </a:p>
        </p:txBody>
      </p:sp>
      <p:sp>
        <p:nvSpPr>
          <p:cNvPr id="6" name="Rectangle 5"/>
          <p:cNvSpPr>
            <a:spLocks noGrp="1" noChangeArrowheads="1"/>
          </p:cNvSpPr>
          <p:nvPr>
            <p:ph type="sldNum" sz="quarter" idx="12"/>
          </p:nvPr>
        </p:nvSpPr>
        <p:spPr>
          <a:ln/>
        </p:spPr>
        <p:txBody>
          <a:bodyPr/>
          <a:lstStyle>
            <a:lvl1pPr>
              <a:defRPr/>
            </a:lvl1pPr>
          </a:lstStyle>
          <a:p>
            <a:fld id="{3302EB7F-76BD-B240-9BD2-DCCC0E4C6363}" type="slidenum">
              <a:rPr lang="en-US">
                <a:solidFill>
                  <a:srgbClr val="FF0000"/>
                </a:solidFill>
              </a:rPr>
              <a:pPr/>
              <a:t>‹#›</a:t>
            </a:fld>
            <a:endParaRPr lang="en-US">
              <a:solidFill>
                <a:srgbClr val="FF0000"/>
              </a:solidFill>
            </a:endParaRPr>
          </a:p>
        </p:txBody>
      </p:sp>
    </p:spTree>
    <p:extLst>
      <p:ext uri="{BB962C8B-B14F-4D97-AF65-F5344CB8AC3E}">
        <p14:creationId xmlns:p14="http://schemas.microsoft.com/office/powerpoint/2010/main" val="1354862434"/>
      </p:ext>
    </p:extLst>
  </p:cSld>
  <p:clrMapOvr>
    <a:masterClrMapping/>
  </p:clrMapOvr>
  <p:transition>
    <p:wipe dir="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0325" y="0"/>
            <a:ext cx="1879600" cy="62801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6763" y="0"/>
            <a:ext cx="5491162" cy="62801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fld id="{C99C020B-E5F5-5242-86C9-9B211D5E2A22}" type="datetime1">
              <a:rPr lang="en-US">
                <a:solidFill>
                  <a:srgbClr val="FF0000"/>
                </a:solidFill>
              </a:rPr>
              <a:pPr/>
              <a:t>2/12/2013</a:t>
            </a:fld>
            <a:endParaRPr lang="en-US">
              <a:solidFill>
                <a:srgbClr val="FF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FF0000"/>
              </a:solidFill>
            </a:endParaRPr>
          </a:p>
        </p:txBody>
      </p:sp>
      <p:sp>
        <p:nvSpPr>
          <p:cNvPr id="6" name="Rectangle 5"/>
          <p:cNvSpPr>
            <a:spLocks noGrp="1" noChangeArrowheads="1"/>
          </p:cNvSpPr>
          <p:nvPr>
            <p:ph type="sldNum" sz="quarter" idx="12"/>
          </p:nvPr>
        </p:nvSpPr>
        <p:spPr>
          <a:ln/>
        </p:spPr>
        <p:txBody>
          <a:bodyPr/>
          <a:lstStyle>
            <a:lvl1pPr>
              <a:defRPr/>
            </a:lvl1pPr>
          </a:lstStyle>
          <a:p>
            <a:fld id="{E9E04B36-E370-0042-8662-A72229D0F31D}" type="slidenum">
              <a:rPr lang="en-US">
                <a:solidFill>
                  <a:srgbClr val="FF0000"/>
                </a:solidFill>
              </a:rPr>
              <a:pPr/>
              <a:t>‹#›</a:t>
            </a:fld>
            <a:endParaRPr lang="en-US">
              <a:solidFill>
                <a:srgbClr val="FF0000"/>
              </a:solidFill>
            </a:endParaRPr>
          </a:p>
        </p:txBody>
      </p:sp>
    </p:spTree>
    <p:extLst>
      <p:ext uri="{BB962C8B-B14F-4D97-AF65-F5344CB8AC3E}">
        <p14:creationId xmlns:p14="http://schemas.microsoft.com/office/powerpoint/2010/main" val="1023614845"/>
      </p:ext>
    </p:extLst>
  </p:cSld>
  <p:clrMapOvr>
    <a:masterClrMapping/>
  </p:clrMapOvr>
  <p:transition>
    <p:wipe dir="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447800" y="0"/>
            <a:ext cx="6400800" cy="3651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6763" y="1366838"/>
            <a:ext cx="3684587" cy="4913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03750" y="1366838"/>
            <a:ext cx="3686175" cy="4913312"/>
          </a:xfrm>
        </p:spPr>
        <p:txBody>
          <a:bodyPr/>
          <a:lstStyle/>
          <a:p>
            <a:pPr lvl="0"/>
            <a:endParaRPr lang="en-US" noProof="0" smtClean="0"/>
          </a:p>
        </p:txBody>
      </p:sp>
      <p:sp>
        <p:nvSpPr>
          <p:cNvPr id="5" name="Rectangle 3"/>
          <p:cNvSpPr>
            <a:spLocks noGrp="1" noChangeArrowheads="1"/>
          </p:cNvSpPr>
          <p:nvPr>
            <p:ph type="dt" sz="half" idx="10"/>
          </p:nvPr>
        </p:nvSpPr>
        <p:spPr>
          <a:ln/>
        </p:spPr>
        <p:txBody>
          <a:bodyPr/>
          <a:lstStyle>
            <a:lvl1pPr>
              <a:defRPr/>
            </a:lvl1pPr>
          </a:lstStyle>
          <a:p>
            <a:fld id="{ECA29B1F-5D53-E949-BE78-D9EE1BEA4106}" type="datetime1">
              <a:rPr lang="en-US">
                <a:solidFill>
                  <a:srgbClr val="FF0000"/>
                </a:solidFill>
              </a:rPr>
              <a:pPr/>
              <a:t>2/12/2013</a:t>
            </a:fld>
            <a:endParaRPr lang="en-US">
              <a:solidFill>
                <a:srgbClr val="FF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FF0000"/>
              </a:solidFill>
            </a:endParaRPr>
          </a:p>
        </p:txBody>
      </p:sp>
      <p:sp>
        <p:nvSpPr>
          <p:cNvPr id="7" name="Rectangle 5"/>
          <p:cNvSpPr>
            <a:spLocks noGrp="1" noChangeArrowheads="1"/>
          </p:cNvSpPr>
          <p:nvPr>
            <p:ph type="sldNum" sz="quarter" idx="12"/>
          </p:nvPr>
        </p:nvSpPr>
        <p:spPr>
          <a:ln/>
        </p:spPr>
        <p:txBody>
          <a:bodyPr/>
          <a:lstStyle>
            <a:lvl1pPr>
              <a:defRPr/>
            </a:lvl1pPr>
          </a:lstStyle>
          <a:p>
            <a:fld id="{988D958B-AC1D-D841-8693-56CBFC753276}" type="slidenum">
              <a:rPr lang="en-US">
                <a:solidFill>
                  <a:srgbClr val="FF0000"/>
                </a:solidFill>
              </a:rPr>
              <a:pPr/>
              <a:t>‹#›</a:t>
            </a:fld>
            <a:endParaRPr lang="en-US">
              <a:solidFill>
                <a:srgbClr val="FF0000"/>
              </a:solidFill>
            </a:endParaRPr>
          </a:p>
        </p:txBody>
      </p:sp>
    </p:spTree>
    <p:extLst>
      <p:ext uri="{BB962C8B-B14F-4D97-AF65-F5344CB8AC3E}">
        <p14:creationId xmlns:p14="http://schemas.microsoft.com/office/powerpoint/2010/main" val="447685827"/>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a:defRPr/>
            </a:pPr>
            <a:fld id="{76A3ABAB-98BD-44CA-BDE3-C3DA08104F90}" type="datetimeFigureOut">
              <a:rPr lang="en-US" smtClean="0"/>
              <a:pPr>
                <a:defRPr/>
              </a:pPr>
              <a:t>2/12/2013</a:t>
            </a:fld>
            <a:endParaRPr lang="en-US" dirty="0"/>
          </a:p>
        </p:txBody>
      </p:sp>
      <p:sp>
        <p:nvSpPr>
          <p:cNvPr id="3" name="Footer Placeholder 2"/>
          <p:cNvSpPr>
            <a:spLocks noGrp="1"/>
          </p:cNvSpPr>
          <p:nvPr>
            <p:ph type="ftr" sz="quarter" idx="11"/>
          </p:nvPr>
        </p:nvSpPr>
        <p:spPr/>
        <p:txBody>
          <a:bodyPr/>
          <a:lstStyle/>
          <a:p>
            <a:pPr>
              <a:defRPr/>
            </a:pPr>
            <a:r>
              <a:rPr lang="en-US" dirty="0" smtClean="0"/>
              <a:t>SENSITIVE – PROPRIETARY INFORMATION</a:t>
            </a:r>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a:defRPr/>
            </a:pPr>
            <a:fld id="{F4F07461-CEF3-4CC7-A769-B9F11DEB296B}" type="slidenum">
              <a:rPr lang="en-US" smtClean="0"/>
              <a:pPr>
                <a:defRPr/>
              </a:pPr>
              <a:t>‹#›</a:t>
            </a:fld>
            <a:endParaRPr lang="en-US" dirty="0"/>
          </a:p>
        </p:txBody>
      </p:sp>
    </p:spTree>
    <p:extLst>
      <p:ext uri="{BB962C8B-B14F-4D97-AF65-F5344CB8AC3E}">
        <p14:creationId xmlns:p14="http://schemas.microsoft.com/office/powerpoint/2010/main" val="476997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447800" y="0"/>
            <a:ext cx="6400800" cy="3651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766763" y="1366838"/>
            <a:ext cx="3684587" cy="23796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03750" y="1366838"/>
            <a:ext cx="3686175" cy="23796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766763" y="3898900"/>
            <a:ext cx="3684587" cy="2381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03750" y="3898900"/>
            <a:ext cx="3686175" cy="2381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a:ln/>
        </p:spPr>
        <p:txBody>
          <a:bodyPr/>
          <a:lstStyle>
            <a:lvl1pPr>
              <a:defRPr/>
            </a:lvl1pPr>
          </a:lstStyle>
          <a:p>
            <a:fld id="{12DB707D-7D03-C748-86A6-90963BB2CBFE}" type="datetime1">
              <a:rPr lang="en-US">
                <a:solidFill>
                  <a:srgbClr val="FF0000"/>
                </a:solidFill>
              </a:rPr>
              <a:pPr/>
              <a:t>2/12/2013</a:t>
            </a:fld>
            <a:endParaRPr lang="en-US">
              <a:solidFill>
                <a:srgbClr val="FF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FF0000"/>
              </a:solidFill>
            </a:endParaRPr>
          </a:p>
        </p:txBody>
      </p:sp>
      <p:sp>
        <p:nvSpPr>
          <p:cNvPr id="9" name="Rectangle 5"/>
          <p:cNvSpPr>
            <a:spLocks noGrp="1" noChangeArrowheads="1"/>
          </p:cNvSpPr>
          <p:nvPr>
            <p:ph type="sldNum" sz="quarter" idx="12"/>
          </p:nvPr>
        </p:nvSpPr>
        <p:spPr>
          <a:ln/>
        </p:spPr>
        <p:txBody>
          <a:bodyPr/>
          <a:lstStyle>
            <a:lvl1pPr>
              <a:defRPr/>
            </a:lvl1pPr>
          </a:lstStyle>
          <a:p>
            <a:fld id="{0EB181B3-6A9A-AF46-8B8B-E61211C5C4A9}" type="slidenum">
              <a:rPr lang="en-US">
                <a:solidFill>
                  <a:srgbClr val="FF0000"/>
                </a:solidFill>
              </a:rPr>
              <a:pPr/>
              <a:t>‹#›</a:t>
            </a:fld>
            <a:endParaRPr lang="en-US">
              <a:solidFill>
                <a:srgbClr val="FF0000"/>
              </a:solidFill>
            </a:endParaRPr>
          </a:p>
        </p:txBody>
      </p:sp>
    </p:spTree>
    <p:extLst>
      <p:ext uri="{BB962C8B-B14F-4D97-AF65-F5344CB8AC3E}">
        <p14:creationId xmlns:p14="http://schemas.microsoft.com/office/powerpoint/2010/main" val="2632798017"/>
      </p:ext>
    </p:extLst>
  </p:cSld>
  <p:clrMapOvr>
    <a:masterClrMapping/>
  </p:clrMapOvr>
  <p:transition>
    <p:wipe dir="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sz="half" idx="10"/>
          </p:nvPr>
        </p:nvSpPr>
        <p:spPr>
          <a:ln/>
        </p:spPr>
        <p:txBody>
          <a:bodyPr/>
          <a:lstStyle>
            <a:lvl1pPr>
              <a:defRPr/>
            </a:lvl1pPr>
          </a:lstStyle>
          <a:p>
            <a:fld id="{5B283265-E558-EE49-A135-DC0F53B52FAB}" type="datetime1">
              <a:rPr lang="en-US">
                <a:solidFill>
                  <a:srgbClr val="FF0000"/>
                </a:solidFill>
              </a:rPr>
              <a:pPr/>
              <a:t>2/12/2013</a:t>
            </a:fld>
            <a:endParaRPr lang="en-US">
              <a:solidFill>
                <a:srgbClr val="FF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FF0000"/>
              </a:solidFill>
            </a:endParaRPr>
          </a:p>
        </p:txBody>
      </p:sp>
      <p:sp>
        <p:nvSpPr>
          <p:cNvPr id="6" name="Rectangle 5"/>
          <p:cNvSpPr>
            <a:spLocks noGrp="1" noChangeArrowheads="1"/>
          </p:cNvSpPr>
          <p:nvPr>
            <p:ph type="sldNum" sz="quarter" idx="12"/>
          </p:nvPr>
        </p:nvSpPr>
        <p:spPr>
          <a:ln/>
        </p:spPr>
        <p:txBody>
          <a:bodyPr/>
          <a:lstStyle>
            <a:lvl1pPr>
              <a:defRPr/>
            </a:lvl1pPr>
          </a:lstStyle>
          <a:p>
            <a:fld id="{B6B14C39-CC68-E942-AE3B-C817AEEC90F6}" type="slidenum">
              <a:rPr lang="en-US">
                <a:solidFill>
                  <a:srgbClr val="FF0000"/>
                </a:solidFill>
              </a:rPr>
              <a:pPr/>
              <a:t>‹#›</a:t>
            </a:fld>
            <a:endParaRPr lang="en-US">
              <a:solidFill>
                <a:srgbClr val="FF0000"/>
              </a:solidFill>
            </a:endParaRPr>
          </a:p>
        </p:txBody>
      </p:sp>
    </p:spTree>
    <p:extLst>
      <p:ext uri="{BB962C8B-B14F-4D97-AF65-F5344CB8AC3E}">
        <p14:creationId xmlns:p14="http://schemas.microsoft.com/office/powerpoint/2010/main" val="2170114762"/>
      </p:ext>
    </p:extLst>
  </p:cSld>
  <p:clrMapOvr>
    <a:masterClrMapping/>
  </p:clrMapOvr>
  <p:transition>
    <p:wipe dir="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fld id="{45E958A4-051B-4929-8FFF-DC75088F943A}" type="datetimeFigureOut">
              <a:rPr lang="en-US" smtClean="0">
                <a:solidFill>
                  <a:prstClr val="black"/>
                </a:solidFill>
              </a:rPr>
              <a:pPr>
                <a:defRPr/>
              </a:pPr>
              <a:t>2/12/2013</a:t>
            </a:fld>
            <a:endParaRPr lang="en-US" dirty="0">
              <a:solidFill>
                <a:prstClr val="black"/>
              </a:solidFill>
            </a:endParaRPr>
          </a:p>
        </p:txBody>
      </p:sp>
      <p:sp>
        <p:nvSpPr>
          <p:cNvPr id="5" name="Footer Placeholder 4"/>
          <p:cNvSpPr>
            <a:spLocks noGrp="1"/>
          </p:cNvSpPr>
          <p:nvPr>
            <p:ph type="ftr" sz="quarter" idx="11"/>
          </p:nvPr>
        </p:nvSpPr>
        <p:spPr/>
        <p:txBody>
          <a:bodyPr/>
          <a:lstStyle/>
          <a:p>
            <a:pPr>
              <a:defRPr/>
            </a:pPr>
            <a:r>
              <a:rPr lang="en-US" dirty="0" smtClean="0">
                <a:solidFill>
                  <a:prstClr val="black">
                    <a:tint val="75000"/>
                  </a:prstClr>
                </a:solidFill>
              </a:rPr>
              <a:t>SENSITIVE – PROPRIETARY INFORMATION</a:t>
            </a:r>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41F3B8E8-00C4-4B45-9C03-8E244B36C277}"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546169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fld id="{0E821795-9E05-4E4C-A6C0-003234D572F7}" type="datetimeFigureOut">
              <a:rPr lang="en-US" smtClean="0">
                <a:solidFill>
                  <a:prstClr val="black"/>
                </a:solidFill>
              </a:rPr>
              <a:pPr>
                <a:defRPr/>
              </a:pPr>
              <a:t>2/12/2013</a:t>
            </a:fld>
            <a:endParaRPr lang="en-US" dirty="0">
              <a:solidFill>
                <a:prstClr val="black"/>
              </a:solidFill>
            </a:endParaRPr>
          </a:p>
        </p:txBody>
      </p:sp>
      <p:sp>
        <p:nvSpPr>
          <p:cNvPr id="5" name="Footer Placeholder 4"/>
          <p:cNvSpPr>
            <a:spLocks noGrp="1"/>
          </p:cNvSpPr>
          <p:nvPr>
            <p:ph type="ftr" sz="quarter" idx="11"/>
          </p:nvPr>
        </p:nvSpPr>
        <p:spPr/>
        <p:txBody>
          <a:bodyPr/>
          <a:lstStyle/>
          <a:p>
            <a:pPr>
              <a:defRPr/>
            </a:pPr>
            <a:r>
              <a:rPr lang="en-US" dirty="0" smtClean="0">
                <a:solidFill>
                  <a:prstClr val="black">
                    <a:tint val="75000"/>
                  </a:prstClr>
                </a:solidFill>
              </a:rPr>
              <a:t>SENSITIVE – PROPRIETARY INFORMATION</a:t>
            </a:r>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833798F2-B274-4AF1-9AB0-5F061B2B58F1}"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40952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fld id="{7B3E46B4-68ED-4513-A0DD-943F5DA4EFBA}" type="datetimeFigureOut">
              <a:rPr lang="en-US" smtClean="0">
                <a:solidFill>
                  <a:prstClr val="black"/>
                </a:solidFill>
              </a:rPr>
              <a:pPr>
                <a:defRPr/>
              </a:pPr>
              <a:t>2/12/2013</a:t>
            </a:fld>
            <a:endParaRPr lang="en-US" dirty="0">
              <a:solidFill>
                <a:prstClr val="black"/>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302B6ED0-F72B-4A8C-B51E-80C9C0B1EF36}"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124920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defRPr/>
            </a:pPr>
            <a:fld id="{989A1E69-A488-43B2-9CAC-6C84BF5EDD50}" type="datetimeFigureOut">
              <a:rPr lang="en-US" smtClean="0">
                <a:solidFill>
                  <a:prstClr val="black"/>
                </a:solidFill>
              </a:rPr>
              <a:pPr>
                <a:defRPr/>
              </a:pPr>
              <a:t>2/12/2013</a:t>
            </a:fld>
            <a:endParaRPr lang="en-US" dirty="0">
              <a:solidFill>
                <a:prstClr val="black"/>
              </a:solidFill>
            </a:endParaRPr>
          </a:p>
        </p:txBody>
      </p:sp>
      <p:sp>
        <p:nvSpPr>
          <p:cNvPr id="6" name="Footer Placeholder 5"/>
          <p:cNvSpPr>
            <a:spLocks noGrp="1"/>
          </p:cNvSpPr>
          <p:nvPr>
            <p:ph type="ftr" sz="quarter" idx="11"/>
          </p:nvPr>
        </p:nvSpPr>
        <p:spPr/>
        <p:txBody>
          <a:bodyPr/>
          <a:lstStyle/>
          <a:p>
            <a:pPr>
              <a:defRPr/>
            </a:pPr>
            <a:r>
              <a:rPr lang="en-US" dirty="0" smtClean="0">
                <a:solidFill>
                  <a:prstClr val="black">
                    <a:tint val="75000"/>
                  </a:prstClr>
                </a:solidFill>
              </a:rPr>
              <a:t>SENSITIVE – PROPRIETARY INFORMATION</a:t>
            </a:r>
            <a:endParaRPr lang="en-US" dirty="0">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98EB4061-84A5-4A6E-B2FD-B79775B08667}"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22612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a:defRPr/>
            </a:pPr>
            <a:fld id="{0CDDF18D-62BE-484D-B6CB-11DA0028BCE8}" type="datetimeFigureOut">
              <a:rPr lang="en-US" smtClean="0">
                <a:solidFill>
                  <a:prstClr val="black"/>
                </a:solidFill>
              </a:rPr>
              <a:pPr>
                <a:defRPr/>
              </a:pPr>
              <a:t>2/12/2013</a:t>
            </a:fld>
            <a:endParaRPr lang="en-US" dirty="0">
              <a:solidFill>
                <a:prstClr val="black"/>
              </a:solidFill>
            </a:endParaRPr>
          </a:p>
        </p:txBody>
      </p:sp>
      <p:sp>
        <p:nvSpPr>
          <p:cNvPr id="8" name="Footer Placeholder 7"/>
          <p:cNvSpPr>
            <a:spLocks noGrp="1"/>
          </p:cNvSpPr>
          <p:nvPr>
            <p:ph type="ftr" sz="quarter" idx="11"/>
          </p:nvPr>
        </p:nvSpPr>
        <p:spPr/>
        <p:txBody>
          <a:bodyPr/>
          <a:lstStyle/>
          <a:p>
            <a:pPr>
              <a:defRPr/>
            </a:pPr>
            <a:r>
              <a:rPr lang="en-US" dirty="0" smtClean="0">
                <a:solidFill>
                  <a:prstClr val="black">
                    <a:tint val="75000"/>
                  </a:prstClr>
                </a:solidFill>
              </a:rPr>
              <a:t>SENSITIVE – PROPRIETARY INFORMATION</a:t>
            </a:r>
            <a:endParaRPr lang="en-US" dirty="0">
              <a:solidFill>
                <a:prstClr val="black">
                  <a:tint val="75000"/>
                </a:prstClr>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a:defRPr/>
            </a:pPr>
            <a:fld id="{5BF70E5C-50BD-4514-BF8B-F4A12746FAF1}"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690899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a:defRPr/>
            </a:pPr>
            <a:fld id="{6B898324-3141-407F-98C8-718FDB079820}" type="datetimeFigureOut">
              <a:rPr lang="en-US" smtClean="0">
                <a:solidFill>
                  <a:prstClr val="black"/>
                </a:solidFill>
              </a:rPr>
              <a:pPr>
                <a:defRPr/>
              </a:pPr>
              <a:t>2/12/2013</a:t>
            </a:fld>
            <a:endParaRPr lang="en-US" dirty="0">
              <a:solidFill>
                <a:prstClr val="black"/>
              </a:solidFill>
            </a:endParaRPr>
          </a:p>
        </p:txBody>
      </p:sp>
      <p:sp>
        <p:nvSpPr>
          <p:cNvPr id="4" name="Footer Placeholder 3"/>
          <p:cNvSpPr>
            <a:spLocks noGrp="1"/>
          </p:cNvSpPr>
          <p:nvPr>
            <p:ph type="ftr" sz="quarter" idx="11"/>
          </p:nvPr>
        </p:nvSpPr>
        <p:spPr/>
        <p:txBody>
          <a:bodyPr/>
          <a:lstStyle/>
          <a:p>
            <a:pPr>
              <a:defRPr/>
            </a:pPr>
            <a:r>
              <a:rPr lang="en-US" dirty="0" smtClean="0">
                <a:solidFill>
                  <a:prstClr val="black">
                    <a:tint val="75000"/>
                  </a:prstClr>
                </a:solidFill>
              </a:rPr>
              <a:t>SENSITIVE – PROPRIETARY INFORMATION</a:t>
            </a:r>
            <a:endParaRPr lang="en-US" dirty="0">
              <a:solidFill>
                <a:prstClr val="black">
                  <a:tint val="75000"/>
                </a:prstClr>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a:defRPr/>
            </a:pPr>
            <a:fld id="{696C9D0D-DEA1-43A7-A964-7473B76590D1}"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343093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a:defRPr/>
            </a:pPr>
            <a:fld id="{76A3ABAB-98BD-44CA-BDE3-C3DA08104F90}" type="datetimeFigureOut">
              <a:rPr lang="en-US" smtClean="0">
                <a:solidFill>
                  <a:prstClr val="black"/>
                </a:solidFill>
              </a:rPr>
              <a:pPr>
                <a:defRPr/>
              </a:pPr>
              <a:t>2/12/2013</a:t>
            </a:fld>
            <a:endParaRPr lang="en-US" dirty="0">
              <a:solidFill>
                <a:prstClr val="black"/>
              </a:solidFill>
            </a:endParaRPr>
          </a:p>
        </p:txBody>
      </p:sp>
      <p:sp>
        <p:nvSpPr>
          <p:cNvPr id="3" name="Footer Placeholder 2"/>
          <p:cNvSpPr>
            <a:spLocks noGrp="1"/>
          </p:cNvSpPr>
          <p:nvPr>
            <p:ph type="ftr" sz="quarter" idx="11"/>
          </p:nvPr>
        </p:nvSpPr>
        <p:spPr/>
        <p:txBody>
          <a:bodyPr/>
          <a:lstStyle/>
          <a:p>
            <a:pPr>
              <a:defRPr/>
            </a:pPr>
            <a:r>
              <a:rPr lang="en-US" dirty="0" smtClean="0">
                <a:solidFill>
                  <a:prstClr val="black">
                    <a:tint val="75000"/>
                  </a:prstClr>
                </a:solidFill>
              </a:rPr>
              <a:t>SENSITIVE – PROPRIETARY INFORMATION</a:t>
            </a:r>
            <a:endParaRPr lang="en-US" dirty="0">
              <a:solidFill>
                <a:prstClr val="black">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a:defRPr/>
            </a:pPr>
            <a:fld id="{F4F07461-CEF3-4CC7-A769-B9F11DEB296B}"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952668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defRPr/>
            </a:pPr>
            <a:fld id="{89DC0454-EEBA-4CDD-97A7-B8DB75B0B67B}" type="datetimeFigureOut">
              <a:rPr lang="en-US" smtClean="0">
                <a:solidFill>
                  <a:prstClr val="black"/>
                </a:solidFill>
              </a:rPr>
              <a:pPr>
                <a:defRPr/>
              </a:pPr>
              <a:t>2/12/2013</a:t>
            </a:fld>
            <a:endParaRPr lang="en-US" dirty="0">
              <a:solidFill>
                <a:prstClr val="black"/>
              </a:solidFill>
            </a:endParaRPr>
          </a:p>
        </p:txBody>
      </p:sp>
      <p:sp>
        <p:nvSpPr>
          <p:cNvPr id="6" name="Footer Placeholder 5"/>
          <p:cNvSpPr>
            <a:spLocks noGrp="1"/>
          </p:cNvSpPr>
          <p:nvPr>
            <p:ph type="ftr" sz="quarter" idx="11"/>
          </p:nvPr>
        </p:nvSpPr>
        <p:spPr/>
        <p:txBody>
          <a:bodyPr/>
          <a:lstStyle/>
          <a:p>
            <a:pPr>
              <a:defRPr/>
            </a:pPr>
            <a:r>
              <a:rPr lang="en-US" dirty="0" smtClean="0">
                <a:solidFill>
                  <a:prstClr val="black">
                    <a:tint val="75000"/>
                  </a:prstClr>
                </a:solidFill>
              </a:rPr>
              <a:t>SENSITIVE – PROPRIETARY INFORMATION</a:t>
            </a:r>
            <a:endParaRPr lang="en-US" dirty="0">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50E0CA3B-A66A-4D88-9A0F-1D88861CEBE3}"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056910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defRPr/>
            </a:pPr>
            <a:fld id="{89DC0454-EEBA-4CDD-97A7-B8DB75B0B67B}" type="datetimeFigureOut">
              <a:rPr lang="en-US" smtClean="0"/>
              <a:pPr>
                <a:defRPr/>
              </a:pPr>
              <a:t>2/12/2013</a:t>
            </a:fld>
            <a:endParaRPr lang="en-US" dirty="0"/>
          </a:p>
        </p:txBody>
      </p:sp>
      <p:sp>
        <p:nvSpPr>
          <p:cNvPr id="6" name="Footer Placeholder 5"/>
          <p:cNvSpPr>
            <a:spLocks noGrp="1"/>
          </p:cNvSpPr>
          <p:nvPr>
            <p:ph type="ftr" sz="quarter" idx="11"/>
          </p:nvPr>
        </p:nvSpPr>
        <p:spPr/>
        <p:txBody>
          <a:bodyPr/>
          <a:lstStyle/>
          <a:p>
            <a:pPr>
              <a:defRPr/>
            </a:pPr>
            <a:r>
              <a:rPr lang="en-US" dirty="0" smtClean="0"/>
              <a:t>SENSITIVE – PROPRIETARY INFORMATION</a:t>
            </a:r>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50E0CA3B-A66A-4D88-9A0F-1D88861CEBE3}" type="slidenum">
              <a:rPr lang="en-US" smtClean="0"/>
              <a:pPr>
                <a:defRPr/>
              </a:pPr>
              <a:t>‹#›</a:t>
            </a:fld>
            <a:endParaRPr lang="en-US" dirty="0"/>
          </a:p>
        </p:txBody>
      </p:sp>
    </p:spTree>
    <p:extLst>
      <p:ext uri="{BB962C8B-B14F-4D97-AF65-F5344CB8AC3E}">
        <p14:creationId xmlns:p14="http://schemas.microsoft.com/office/powerpoint/2010/main" val="2027863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defRPr/>
            </a:pPr>
            <a:fld id="{BC118F1A-6768-4D3A-BD11-517DFE52C355}" type="datetimeFigureOut">
              <a:rPr lang="en-US" smtClean="0">
                <a:solidFill>
                  <a:prstClr val="black"/>
                </a:solidFill>
              </a:rPr>
              <a:pPr>
                <a:defRPr/>
              </a:pPr>
              <a:t>2/12/2013</a:t>
            </a:fld>
            <a:endParaRPr lang="en-US" dirty="0">
              <a:solidFill>
                <a:prstClr val="black"/>
              </a:solidFill>
            </a:endParaRPr>
          </a:p>
        </p:txBody>
      </p:sp>
      <p:sp>
        <p:nvSpPr>
          <p:cNvPr id="6" name="Footer Placeholder 5"/>
          <p:cNvSpPr>
            <a:spLocks noGrp="1"/>
          </p:cNvSpPr>
          <p:nvPr>
            <p:ph type="ftr" sz="quarter" idx="11"/>
          </p:nvPr>
        </p:nvSpPr>
        <p:spPr/>
        <p:txBody>
          <a:bodyPr/>
          <a:lstStyle/>
          <a:p>
            <a:pPr>
              <a:defRPr/>
            </a:pPr>
            <a:r>
              <a:rPr lang="en-US" dirty="0" smtClean="0">
                <a:solidFill>
                  <a:prstClr val="black">
                    <a:tint val="75000"/>
                  </a:prstClr>
                </a:solidFill>
              </a:rPr>
              <a:t>SENSITIVE – PROPRIETARY INFORMATION</a:t>
            </a:r>
            <a:endParaRPr lang="en-US" dirty="0">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C6CB63DC-0753-40B0-83F5-31C76A128254}"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573431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fld id="{4A386790-DD7A-4BDF-A5A5-94349E1A6398}" type="datetimeFigureOut">
              <a:rPr lang="en-US" smtClean="0">
                <a:solidFill>
                  <a:prstClr val="black"/>
                </a:solidFill>
              </a:rPr>
              <a:pPr>
                <a:defRPr/>
              </a:pPr>
              <a:t>2/12/2013</a:t>
            </a:fld>
            <a:endParaRPr lang="en-US" dirty="0">
              <a:solidFill>
                <a:prstClr val="black"/>
              </a:solidFill>
            </a:endParaRPr>
          </a:p>
        </p:txBody>
      </p:sp>
      <p:sp>
        <p:nvSpPr>
          <p:cNvPr id="5" name="Footer Placeholder 4"/>
          <p:cNvSpPr>
            <a:spLocks noGrp="1"/>
          </p:cNvSpPr>
          <p:nvPr>
            <p:ph type="ftr" sz="quarter" idx="11"/>
          </p:nvPr>
        </p:nvSpPr>
        <p:spPr/>
        <p:txBody>
          <a:bodyPr/>
          <a:lstStyle/>
          <a:p>
            <a:pPr>
              <a:defRPr/>
            </a:pPr>
            <a:r>
              <a:rPr lang="en-US" dirty="0" smtClean="0">
                <a:solidFill>
                  <a:prstClr val="black">
                    <a:tint val="75000"/>
                  </a:prstClr>
                </a:solidFill>
              </a:rPr>
              <a:t>SENSITIVE – PROPRIETARY INFORMATION</a:t>
            </a:r>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CFA09ED9-BC0D-4EF9-9B55-2519D4A9D4FE}"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723043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fld id="{8CA49986-8061-4A0D-BBB1-F0AD5C1673A5}" type="datetimeFigureOut">
              <a:rPr lang="en-US" smtClean="0">
                <a:solidFill>
                  <a:prstClr val="black"/>
                </a:solidFill>
              </a:rPr>
              <a:pPr>
                <a:defRPr/>
              </a:pPr>
              <a:t>2/12/2013</a:t>
            </a:fld>
            <a:endParaRPr lang="en-US" dirty="0">
              <a:solidFill>
                <a:prstClr val="black"/>
              </a:solidFill>
            </a:endParaRPr>
          </a:p>
        </p:txBody>
      </p:sp>
      <p:sp>
        <p:nvSpPr>
          <p:cNvPr id="5" name="Footer Placeholder 4"/>
          <p:cNvSpPr>
            <a:spLocks noGrp="1"/>
          </p:cNvSpPr>
          <p:nvPr>
            <p:ph type="ftr" sz="quarter" idx="11"/>
          </p:nvPr>
        </p:nvSpPr>
        <p:spPr/>
        <p:txBody>
          <a:bodyPr/>
          <a:lstStyle/>
          <a:p>
            <a:pPr>
              <a:defRPr/>
            </a:pPr>
            <a:r>
              <a:rPr lang="en-US" dirty="0" smtClean="0">
                <a:solidFill>
                  <a:prstClr val="black">
                    <a:tint val="75000"/>
                  </a:prstClr>
                </a:solidFill>
              </a:rPr>
              <a:t>SENSITIVE – PROPRIETARY INFORMATION</a:t>
            </a:r>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AE5192A0-621C-4A4A-9090-171679B38D77}"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763230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defRPr/>
            </a:pPr>
            <a:fld id="{BC118F1A-6768-4D3A-BD11-517DFE52C355}" type="datetimeFigureOut">
              <a:rPr lang="en-US" smtClean="0"/>
              <a:pPr>
                <a:defRPr/>
              </a:pPr>
              <a:t>2/12/2013</a:t>
            </a:fld>
            <a:endParaRPr lang="en-US" dirty="0"/>
          </a:p>
        </p:txBody>
      </p:sp>
      <p:sp>
        <p:nvSpPr>
          <p:cNvPr id="6" name="Footer Placeholder 5"/>
          <p:cNvSpPr>
            <a:spLocks noGrp="1"/>
          </p:cNvSpPr>
          <p:nvPr>
            <p:ph type="ftr" sz="quarter" idx="11"/>
          </p:nvPr>
        </p:nvSpPr>
        <p:spPr/>
        <p:txBody>
          <a:bodyPr/>
          <a:lstStyle/>
          <a:p>
            <a:pPr>
              <a:defRPr/>
            </a:pPr>
            <a:r>
              <a:rPr lang="en-US" dirty="0" smtClean="0"/>
              <a:t>SENSITIVE – PROPRIETARY INFORMATION</a:t>
            </a:r>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C6CB63DC-0753-40B0-83F5-31C76A128254}" type="slidenum">
              <a:rPr lang="en-US" smtClean="0"/>
              <a:pPr>
                <a:defRPr/>
              </a:pPr>
              <a:t>‹#›</a:t>
            </a:fld>
            <a:endParaRPr lang="en-US" dirty="0"/>
          </a:p>
        </p:txBody>
      </p:sp>
    </p:spTree>
    <p:extLst>
      <p:ext uri="{BB962C8B-B14F-4D97-AF65-F5344CB8AC3E}">
        <p14:creationId xmlns:p14="http://schemas.microsoft.com/office/powerpoint/2010/main" val="1049744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3.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6" Type="http://schemas.openxmlformats.org/officeDocument/2006/relationships/image" Target="../media/image4.jpe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theme" Target="../theme/theme6.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1700" y="1925638"/>
            <a:ext cx="7315200" cy="563562"/>
          </a:xfrm>
          <a:prstGeom prst="rect">
            <a:avLst/>
          </a:prstGeom>
        </p:spPr>
        <p:txBody>
          <a:bodyPr vert="horz" lIns="91440" tIns="45720" rIns="91440" bIns="45720" rtlCol="0" anchor="ctr">
            <a:noAutofit/>
          </a:bodyPr>
          <a:lstStyle/>
          <a:p>
            <a:r>
              <a:rPr lang="en-US" dirty="0" smtClean="0"/>
              <a:t>Click to edit</a:t>
            </a:r>
            <a:endParaRPr lang="en-US" dirty="0"/>
          </a:p>
        </p:txBody>
      </p:sp>
      <p:sp>
        <p:nvSpPr>
          <p:cNvPr id="3" name="Text Placeholder 2"/>
          <p:cNvSpPr>
            <a:spLocks noGrp="1"/>
          </p:cNvSpPr>
          <p:nvPr>
            <p:ph type="body" idx="1"/>
          </p:nvPr>
        </p:nvSpPr>
        <p:spPr>
          <a:xfrm>
            <a:off x="901700" y="2768600"/>
            <a:ext cx="7315200" cy="29130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p:txBody>
      </p:sp>
      <p:sp>
        <p:nvSpPr>
          <p:cNvPr id="5" name="Footer Placeholder 4"/>
          <p:cNvSpPr>
            <a:spLocks noGrp="1"/>
          </p:cNvSpPr>
          <p:nvPr>
            <p:ph type="ftr" sz="quarter" idx="3"/>
          </p:nvPr>
        </p:nvSpPr>
        <p:spPr>
          <a:xfrm>
            <a:off x="3124200" y="6419850"/>
            <a:ext cx="2895600" cy="365125"/>
          </a:xfrm>
          <a:prstGeom prst="rect">
            <a:avLst/>
          </a:prstGeom>
        </p:spPr>
        <p:txBody>
          <a:bodyPr vert="horz" lIns="91440" tIns="45720" rIns="91440" bIns="45720" rtlCol="0" anchor="ctr"/>
          <a:lstStyle>
            <a:lvl1pPr algn="ctr">
              <a:defRPr sz="1000">
                <a:solidFill>
                  <a:schemeClr val="tx1">
                    <a:tint val="75000"/>
                  </a:schemeClr>
                </a:solidFill>
                <a:latin typeface="Helvetica"/>
              </a:defRPr>
            </a:lvl1pPr>
          </a:lstStyle>
          <a:p>
            <a:pPr>
              <a:defRPr/>
            </a:pPr>
            <a:r>
              <a:rPr lang="en-US" dirty="0" smtClean="0"/>
              <a:t>SENSITIVE – PROPRIETARY INFORMATION</a:t>
            </a:r>
            <a:endParaRPr lang="en-US" dirty="0"/>
          </a:p>
        </p:txBody>
      </p:sp>
    </p:spTree>
    <p:extLst>
      <p:ext uri="{BB962C8B-B14F-4D97-AF65-F5344CB8AC3E}">
        <p14:creationId xmlns:p14="http://schemas.microsoft.com/office/powerpoint/2010/main" val="1393973823"/>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457200" rtl="0" eaLnBrk="1" latinLnBrk="0" hangingPunct="1">
        <a:spcBef>
          <a:spcPct val="0"/>
        </a:spcBef>
        <a:buNone/>
        <a:defRPr sz="3200" kern="1200" cap="all" baseline="0">
          <a:solidFill>
            <a:schemeClr val="tx1"/>
          </a:solidFill>
          <a:latin typeface="Helvetica"/>
          <a:ea typeface="+mj-ea"/>
          <a:cs typeface="+mj-cs"/>
        </a:defRPr>
      </a:lvl1pPr>
    </p:titleStyle>
    <p:bodyStyle>
      <a:lvl1pPr marL="0" indent="0" algn="l" defTabSz="457200" rtl="0" eaLnBrk="1" latinLnBrk="0" hangingPunct="1">
        <a:spcBef>
          <a:spcPct val="20000"/>
        </a:spcBef>
        <a:buFont typeface="Arial"/>
        <a:buNone/>
        <a:defRPr sz="2000" kern="1200">
          <a:solidFill>
            <a:schemeClr val="tx1"/>
          </a:solidFill>
          <a:latin typeface=""/>
          <a:ea typeface="+mn-ea"/>
          <a:cs typeface="+mn-cs"/>
        </a:defRPr>
      </a:lvl1pPr>
      <a:lvl2pPr marL="457200" indent="0" algn="l" defTabSz="457200" rtl="0" eaLnBrk="1" latinLnBrk="0" hangingPunct="1">
        <a:spcBef>
          <a:spcPct val="20000"/>
        </a:spcBef>
        <a:buFont typeface="Arial"/>
        <a:buNone/>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11" name="Rectangle 15"/>
          <p:cNvSpPr>
            <a:spLocks noGrp="1" noChangeArrowheads="1"/>
          </p:cNvSpPr>
          <p:nvPr>
            <p:ph type="sldNum" sz="quarter" idx="4"/>
          </p:nvPr>
        </p:nvSpPr>
        <p:spPr bwMode="auto">
          <a:xfrm>
            <a:off x="8001001" y="6286500"/>
            <a:ext cx="1028700" cy="3429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algn="r">
              <a:defRPr sz="1000">
                <a:latin typeface="+mj-lt"/>
                <a:cs typeface="+mn-cs"/>
              </a:defRPr>
            </a:lvl1pPr>
          </a:lstStyle>
          <a:p>
            <a:pPr>
              <a:defRPr/>
            </a:pPr>
            <a:fld id="{D68A83E6-C01E-4AE1-992C-394A9510BEB1}" type="slidenum">
              <a:rPr lang="en-US">
                <a:solidFill>
                  <a:srgbClr val="000000"/>
                </a:solidFill>
                <a:latin typeface="Times New Roman"/>
                <a:cs typeface="Times New Roman"/>
              </a:rPr>
              <a:pPr>
                <a:defRPr/>
              </a:pPr>
              <a:t>‹#›</a:t>
            </a:fld>
            <a:endParaRPr lang="en-US" dirty="0">
              <a:solidFill>
                <a:srgbClr val="000000"/>
              </a:solidFill>
              <a:latin typeface="Times New Roman"/>
              <a:cs typeface="Times New Roman"/>
            </a:endParaRPr>
          </a:p>
        </p:txBody>
      </p:sp>
      <p:sp>
        <p:nvSpPr>
          <p:cNvPr id="4112" name="Rectangle 16"/>
          <p:cNvSpPr>
            <a:spLocks noChangeArrowheads="1"/>
          </p:cNvSpPr>
          <p:nvPr/>
        </p:nvSpPr>
        <p:spPr bwMode="auto">
          <a:xfrm>
            <a:off x="114301" y="6286500"/>
            <a:ext cx="1828800" cy="342900"/>
          </a:xfrm>
          <a:prstGeom prst="rect">
            <a:avLst/>
          </a:prstGeom>
          <a:noFill/>
          <a:ln w="9525">
            <a:noFill/>
            <a:miter lim="800000"/>
            <a:headEnd/>
            <a:tailEnd/>
          </a:ln>
          <a:effectLst/>
        </p:spPr>
        <p:txBody>
          <a:bodyPr lIns="91422" tIns="45712" rIns="91422" bIns="45712"/>
          <a:lstStyle/>
          <a:p>
            <a:pPr>
              <a:defRPr/>
            </a:pPr>
            <a:endParaRPr lang="en-US" sz="1000" dirty="0">
              <a:solidFill>
                <a:srgbClr val="000000"/>
              </a:solidFill>
              <a:latin typeface="Times New Roman" pitchFamily="18" charset="0"/>
              <a:cs typeface="Times New Roman" pitchFamily="18" charset="0"/>
            </a:endParaRPr>
          </a:p>
        </p:txBody>
      </p:sp>
      <p:sp>
        <p:nvSpPr>
          <p:cNvPr id="4113" name="Rectangle 17"/>
          <p:cNvSpPr>
            <a:spLocks noChangeArrowheads="1"/>
          </p:cNvSpPr>
          <p:nvPr/>
        </p:nvSpPr>
        <p:spPr bwMode="auto">
          <a:xfrm>
            <a:off x="3314700" y="6286500"/>
            <a:ext cx="2514600" cy="342900"/>
          </a:xfrm>
          <a:prstGeom prst="rect">
            <a:avLst/>
          </a:prstGeom>
          <a:noFill/>
          <a:ln w="9525">
            <a:noFill/>
            <a:miter lim="800000"/>
            <a:headEnd/>
            <a:tailEnd/>
          </a:ln>
          <a:effectLst/>
        </p:spPr>
        <p:txBody>
          <a:bodyPr lIns="91422" tIns="45712" rIns="91422" bIns="45712"/>
          <a:lstStyle/>
          <a:p>
            <a:pPr algn="ctr">
              <a:defRPr/>
            </a:pPr>
            <a:endParaRPr lang="en-US" sz="1000" dirty="0">
              <a:solidFill>
                <a:srgbClr val="000000"/>
              </a:solidFill>
              <a:latin typeface="Times New Roman" pitchFamily="18" charset="0"/>
              <a:cs typeface="Times New Roman" pitchFamily="18" charset="0"/>
            </a:endParaRPr>
          </a:p>
        </p:txBody>
      </p:sp>
      <p:sp>
        <p:nvSpPr>
          <p:cNvPr id="4144" name="Line 7"/>
          <p:cNvSpPr>
            <a:spLocks noChangeShapeType="1"/>
          </p:cNvSpPr>
          <p:nvPr/>
        </p:nvSpPr>
        <p:spPr bwMode="auto">
          <a:xfrm>
            <a:off x="-968" y="3781425"/>
            <a:ext cx="9145938" cy="2299"/>
          </a:xfrm>
          <a:prstGeom prst="line">
            <a:avLst/>
          </a:prstGeom>
          <a:noFill/>
          <a:ln w="38100">
            <a:solidFill>
              <a:schemeClr val="tx1"/>
            </a:solidFill>
            <a:round/>
            <a:headEnd/>
            <a:tailEnd/>
          </a:ln>
        </p:spPr>
        <p:txBody>
          <a:bodyPr lIns="91422" tIns="45712" rIns="91422" bIns="45712"/>
          <a:lstStyle/>
          <a:p>
            <a:pPr>
              <a:defRPr/>
            </a:pPr>
            <a:endParaRPr lang="en-US" dirty="0">
              <a:solidFill>
                <a:srgbClr val="000000"/>
              </a:solidFill>
              <a:cs typeface="Times New Roman"/>
            </a:endParaRPr>
          </a:p>
        </p:txBody>
      </p:sp>
      <p:sp>
        <p:nvSpPr>
          <p:cNvPr id="4145" name="Line 8"/>
          <p:cNvSpPr>
            <a:spLocks noChangeShapeType="1"/>
          </p:cNvSpPr>
          <p:nvPr/>
        </p:nvSpPr>
        <p:spPr bwMode="auto">
          <a:xfrm rot="16200000" flipH="1">
            <a:off x="1564560" y="3838598"/>
            <a:ext cx="6014880" cy="23924"/>
          </a:xfrm>
          <a:prstGeom prst="line">
            <a:avLst/>
          </a:prstGeom>
          <a:noFill/>
          <a:ln w="38100">
            <a:solidFill>
              <a:schemeClr val="tx1"/>
            </a:solidFill>
            <a:round/>
            <a:headEnd/>
            <a:tailEnd/>
          </a:ln>
        </p:spPr>
        <p:txBody>
          <a:bodyPr lIns="91422" tIns="45712" rIns="91422" bIns="45712"/>
          <a:lstStyle/>
          <a:p>
            <a:pPr>
              <a:defRPr/>
            </a:pPr>
            <a:endParaRPr lang="en-US" dirty="0">
              <a:solidFill>
                <a:srgbClr val="000000"/>
              </a:solidFill>
              <a:cs typeface="Times New Roman"/>
            </a:endParaRPr>
          </a:p>
        </p:txBody>
      </p:sp>
      <p:pic>
        <p:nvPicPr>
          <p:cNvPr id="14" name="Picture 13" descr="OGS Logo.png"/>
          <p:cNvPicPr>
            <a:picLocks noChangeAspect="1"/>
          </p:cNvPicPr>
          <p:nvPr/>
        </p:nvPicPr>
        <p:blipFill>
          <a:blip r:embed="rId13" cstate="print"/>
          <a:stretch>
            <a:fillRect/>
          </a:stretch>
        </p:blipFill>
        <p:spPr>
          <a:xfrm>
            <a:off x="51812" y="51306"/>
            <a:ext cx="1177635" cy="723750"/>
          </a:xfrm>
          <a:prstGeom prst="rect">
            <a:avLst/>
          </a:prstGeom>
        </p:spPr>
      </p:pic>
      <p:cxnSp>
        <p:nvCxnSpPr>
          <p:cNvPr id="16" name="Straight Connector 15"/>
          <p:cNvCxnSpPr/>
          <p:nvPr/>
        </p:nvCxnSpPr>
        <p:spPr>
          <a:xfrm>
            <a:off x="1343375" y="732242"/>
            <a:ext cx="7498080" cy="0"/>
          </a:xfrm>
          <a:prstGeom prst="line">
            <a:avLst/>
          </a:prstGeom>
          <a:ln w="76200" cmpd="thickThi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3440782"/>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rtl="0" eaLnBrk="1" fontAlgn="base" hangingPunct="1">
        <a:spcBef>
          <a:spcPct val="0"/>
        </a:spcBef>
        <a:spcAft>
          <a:spcPct val="0"/>
        </a:spcAft>
        <a:defRPr sz="2100" b="1">
          <a:solidFill>
            <a:schemeClr val="tx1"/>
          </a:solidFill>
          <a:latin typeface="+mj-lt"/>
          <a:ea typeface="+mj-ea"/>
          <a:cs typeface="+mj-cs"/>
        </a:defRPr>
      </a:lvl1pPr>
      <a:lvl2pPr algn="ctr" rtl="0" eaLnBrk="1" fontAlgn="base" hangingPunct="1">
        <a:spcBef>
          <a:spcPct val="0"/>
        </a:spcBef>
        <a:spcAft>
          <a:spcPct val="0"/>
        </a:spcAft>
        <a:defRPr sz="2100" b="1">
          <a:solidFill>
            <a:schemeClr val="tx1"/>
          </a:solidFill>
          <a:latin typeface="Times New Roman" pitchFamily="18" charset="0"/>
          <a:cs typeface="Times New Roman" pitchFamily="18" charset="0"/>
        </a:defRPr>
      </a:lvl2pPr>
      <a:lvl3pPr algn="ctr" rtl="0" eaLnBrk="1" fontAlgn="base" hangingPunct="1">
        <a:spcBef>
          <a:spcPct val="0"/>
        </a:spcBef>
        <a:spcAft>
          <a:spcPct val="0"/>
        </a:spcAft>
        <a:defRPr sz="2100" b="1">
          <a:solidFill>
            <a:schemeClr val="tx1"/>
          </a:solidFill>
          <a:latin typeface="Times New Roman" pitchFamily="18" charset="0"/>
          <a:cs typeface="Times New Roman" pitchFamily="18" charset="0"/>
        </a:defRPr>
      </a:lvl3pPr>
      <a:lvl4pPr algn="ctr" rtl="0" eaLnBrk="1" fontAlgn="base" hangingPunct="1">
        <a:spcBef>
          <a:spcPct val="0"/>
        </a:spcBef>
        <a:spcAft>
          <a:spcPct val="0"/>
        </a:spcAft>
        <a:defRPr sz="2100" b="1">
          <a:solidFill>
            <a:schemeClr val="tx1"/>
          </a:solidFill>
          <a:latin typeface="Times New Roman" pitchFamily="18" charset="0"/>
          <a:cs typeface="Times New Roman" pitchFamily="18" charset="0"/>
        </a:defRPr>
      </a:lvl4pPr>
      <a:lvl5pPr algn="ctr" rtl="0" eaLnBrk="1" fontAlgn="base" hangingPunct="1">
        <a:spcBef>
          <a:spcPct val="0"/>
        </a:spcBef>
        <a:spcAft>
          <a:spcPct val="0"/>
        </a:spcAft>
        <a:defRPr sz="2100" b="1">
          <a:solidFill>
            <a:schemeClr val="tx1"/>
          </a:solidFill>
          <a:latin typeface="Times New Roman" pitchFamily="18" charset="0"/>
          <a:cs typeface="Times New Roman" pitchFamily="18" charset="0"/>
        </a:defRPr>
      </a:lvl5pPr>
      <a:lvl6pPr marL="457114" algn="ctr" rtl="0" eaLnBrk="1" fontAlgn="base" hangingPunct="1">
        <a:spcBef>
          <a:spcPct val="0"/>
        </a:spcBef>
        <a:spcAft>
          <a:spcPct val="0"/>
        </a:spcAft>
        <a:defRPr sz="2100" b="1">
          <a:solidFill>
            <a:schemeClr val="tx1"/>
          </a:solidFill>
          <a:latin typeface="Times New Roman" pitchFamily="18" charset="0"/>
          <a:cs typeface="Times New Roman" pitchFamily="18" charset="0"/>
        </a:defRPr>
      </a:lvl6pPr>
      <a:lvl7pPr marL="914228" algn="ctr" rtl="0" eaLnBrk="1" fontAlgn="base" hangingPunct="1">
        <a:spcBef>
          <a:spcPct val="0"/>
        </a:spcBef>
        <a:spcAft>
          <a:spcPct val="0"/>
        </a:spcAft>
        <a:defRPr sz="2100" b="1">
          <a:solidFill>
            <a:schemeClr val="tx1"/>
          </a:solidFill>
          <a:latin typeface="Times New Roman" pitchFamily="18" charset="0"/>
          <a:cs typeface="Times New Roman" pitchFamily="18" charset="0"/>
        </a:defRPr>
      </a:lvl7pPr>
      <a:lvl8pPr marL="1371342" algn="ctr" rtl="0" eaLnBrk="1" fontAlgn="base" hangingPunct="1">
        <a:spcBef>
          <a:spcPct val="0"/>
        </a:spcBef>
        <a:spcAft>
          <a:spcPct val="0"/>
        </a:spcAft>
        <a:defRPr sz="2100" b="1">
          <a:solidFill>
            <a:schemeClr val="tx1"/>
          </a:solidFill>
          <a:latin typeface="Times New Roman" pitchFamily="18" charset="0"/>
          <a:cs typeface="Times New Roman" pitchFamily="18" charset="0"/>
        </a:defRPr>
      </a:lvl8pPr>
      <a:lvl9pPr marL="1828456" algn="ctr" rtl="0" eaLnBrk="1" fontAlgn="base" hangingPunct="1">
        <a:spcBef>
          <a:spcPct val="0"/>
        </a:spcBef>
        <a:spcAft>
          <a:spcPct val="0"/>
        </a:spcAft>
        <a:defRPr sz="2100" b="1">
          <a:solidFill>
            <a:schemeClr val="tx1"/>
          </a:solidFill>
          <a:latin typeface="Times New Roman" pitchFamily="18" charset="0"/>
          <a:cs typeface="Times New Roman" pitchFamily="18" charset="0"/>
        </a:defRPr>
      </a:lvl9pPr>
    </p:titleStyle>
    <p:bodyStyle>
      <a:lvl1pPr marL="342836" indent="-342836" algn="l" rtl="0" eaLnBrk="1" fontAlgn="base" hangingPunct="1">
        <a:spcBef>
          <a:spcPct val="20000"/>
        </a:spcBef>
        <a:spcAft>
          <a:spcPct val="0"/>
        </a:spcAft>
        <a:buChar char="•"/>
        <a:defRPr sz="3200" i="1">
          <a:solidFill>
            <a:srgbClr val="000066"/>
          </a:solidFill>
          <a:latin typeface="+mn-lt"/>
          <a:ea typeface="+mn-ea"/>
          <a:cs typeface="+mn-cs"/>
        </a:defRPr>
      </a:lvl1pPr>
      <a:lvl2pPr marL="742810" indent="-285696" algn="l" rtl="0" eaLnBrk="1" fontAlgn="base" hangingPunct="1">
        <a:spcBef>
          <a:spcPct val="20000"/>
        </a:spcBef>
        <a:spcAft>
          <a:spcPct val="0"/>
        </a:spcAft>
        <a:buChar char="–"/>
        <a:defRPr sz="2900" i="1">
          <a:solidFill>
            <a:srgbClr val="000066"/>
          </a:solidFill>
          <a:latin typeface="+mn-lt"/>
          <a:cs typeface="+mn-cs"/>
        </a:defRPr>
      </a:lvl2pPr>
      <a:lvl3pPr marL="1142786" indent="-228557" algn="l" rtl="0" eaLnBrk="1" fontAlgn="base" hangingPunct="1">
        <a:spcBef>
          <a:spcPct val="20000"/>
        </a:spcBef>
        <a:spcAft>
          <a:spcPct val="0"/>
        </a:spcAft>
        <a:buChar char="•"/>
        <a:defRPr sz="2400" i="1">
          <a:solidFill>
            <a:srgbClr val="000066"/>
          </a:solidFill>
          <a:latin typeface="+mn-lt"/>
          <a:cs typeface="+mn-cs"/>
        </a:defRPr>
      </a:lvl3pPr>
      <a:lvl4pPr marL="1599900" indent="-228557" algn="l" rtl="0" eaLnBrk="1" fontAlgn="base" hangingPunct="1">
        <a:spcBef>
          <a:spcPct val="20000"/>
        </a:spcBef>
        <a:spcAft>
          <a:spcPct val="0"/>
        </a:spcAft>
        <a:buChar char="–"/>
        <a:defRPr sz="1900" i="1">
          <a:solidFill>
            <a:srgbClr val="000066"/>
          </a:solidFill>
          <a:latin typeface="+mn-lt"/>
          <a:cs typeface="+mn-cs"/>
        </a:defRPr>
      </a:lvl4pPr>
      <a:lvl5pPr marL="2057015" indent="-228557" algn="l" rtl="0" eaLnBrk="1" fontAlgn="base" hangingPunct="1">
        <a:spcBef>
          <a:spcPct val="20000"/>
        </a:spcBef>
        <a:spcAft>
          <a:spcPct val="0"/>
        </a:spcAft>
        <a:buChar char="»"/>
        <a:defRPr sz="1900" i="1">
          <a:solidFill>
            <a:srgbClr val="000066"/>
          </a:solidFill>
          <a:latin typeface="+mn-lt"/>
          <a:cs typeface="+mn-cs"/>
        </a:defRPr>
      </a:lvl5pPr>
      <a:lvl6pPr marL="2514129" indent="-228557" algn="l" rtl="0" eaLnBrk="1" fontAlgn="base" hangingPunct="1">
        <a:spcBef>
          <a:spcPct val="20000"/>
        </a:spcBef>
        <a:spcAft>
          <a:spcPct val="0"/>
        </a:spcAft>
        <a:buChar char="»"/>
        <a:defRPr sz="1900" i="1">
          <a:solidFill>
            <a:srgbClr val="000066"/>
          </a:solidFill>
          <a:latin typeface="+mn-lt"/>
          <a:cs typeface="+mn-cs"/>
        </a:defRPr>
      </a:lvl6pPr>
      <a:lvl7pPr marL="2971243" indent="-228557" algn="l" rtl="0" eaLnBrk="1" fontAlgn="base" hangingPunct="1">
        <a:spcBef>
          <a:spcPct val="20000"/>
        </a:spcBef>
        <a:spcAft>
          <a:spcPct val="0"/>
        </a:spcAft>
        <a:buChar char="»"/>
        <a:defRPr sz="1900" i="1">
          <a:solidFill>
            <a:srgbClr val="000066"/>
          </a:solidFill>
          <a:latin typeface="+mn-lt"/>
          <a:cs typeface="+mn-cs"/>
        </a:defRPr>
      </a:lvl7pPr>
      <a:lvl8pPr marL="3428357" indent="-228557" algn="l" rtl="0" eaLnBrk="1" fontAlgn="base" hangingPunct="1">
        <a:spcBef>
          <a:spcPct val="20000"/>
        </a:spcBef>
        <a:spcAft>
          <a:spcPct val="0"/>
        </a:spcAft>
        <a:buChar char="»"/>
        <a:defRPr sz="1900" i="1">
          <a:solidFill>
            <a:srgbClr val="000066"/>
          </a:solidFill>
          <a:latin typeface="+mn-lt"/>
          <a:cs typeface="+mn-cs"/>
        </a:defRPr>
      </a:lvl8pPr>
      <a:lvl9pPr marL="3885471" indent="-228557" algn="l" rtl="0" eaLnBrk="1" fontAlgn="base" hangingPunct="1">
        <a:spcBef>
          <a:spcPct val="20000"/>
        </a:spcBef>
        <a:spcAft>
          <a:spcPct val="0"/>
        </a:spcAft>
        <a:buChar char="»"/>
        <a:defRPr sz="1900" i="1">
          <a:solidFill>
            <a:srgbClr val="000066"/>
          </a:solidFill>
          <a:latin typeface="+mn-lt"/>
          <a:cs typeface="+mn-cs"/>
        </a:defRPr>
      </a:lvl9pPr>
    </p:bodyStyle>
    <p:otherStyle>
      <a:defPPr>
        <a:defRPr lang="en-US"/>
      </a:defPPr>
      <a:lvl1pPr marL="0" algn="l" defTabSz="914228" rtl="0" eaLnBrk="1" latinLnBrk="0" hangingPunct="1">
        <a:defRPr sz="1800" kern="1200">
          <a:solidFill>
            <a:schemeClr val="tx1"/>
          </a:solidFill>
          <a:latin typeface="+mn-lt"/>
          <a:ea typeface="+mn-ea"/>
          <a:cs typeface="+mn-cs"/>
        </a:defRPr>
      </a:lvl1pPr>
      <a:lvl2pPr marL="457114" algn="l" defTabSz="914228" rtl="0" eaLnBrk="1" latinLnBrk="0" hangingPunct="1">
        <a:defRPr sz="1800" kern="1200">
          <a:solidFill>
            <a:schemeClr val="tx1"/>
          </a:solidFill>
          <a:latin typeface="+mn-lt"/>
          <a:ea typeface="+mn-ea"/>
          <a:cs typeface="+mn-cs"/>
        </a:defRPr>
      </a:lvl2pPr>
      <a:lvl3pPr marL="914228" algn="l" defTabSz="914228" rtl="0" eaLnBrk="1" latinLnBrk="0" hangingPunct="1">
        <a:defRPr sz="1800" kern="1200">
          <a:solidFill>
            <a:schemeClr val="tx1"/>
          </a:solidFill>
          <a:latin typeface="+mn-lt"/>
          <a:ea typeface="+mn-ea"/>
          <a:cs typeface="+mn-cs"/>
        </a:defRPr>
      </a:lvl3pPr>
      <a:lvl4pPr marL="1371342" algn="l" defTabSz="914228" rtl="0" eaLnBrk="1" latinLnBrk="0" hangingPunct="1">
        <a:defRPr sz="1800" kern="1200">
          <a:solidFill>
            <a:schemeClr val="tx1"/>
          </a:solidFill>
          <a:latin typeface="+mn-lt"/>
          <a:ea typeface="+mn-ea"/>
          <a:cs typeface="+mn-cs"/>
        </a:defRPr>
      </a:lvl4pPr>
      <a:lvl5pPr marL="1828456" algn="l" defTabSz="914228" rtl="0" eaLnBrk="1" latinLnBrk="0" hangingPunct="1">
        <a:defRPr sz="1800" kern="1200">
          <a:solidFill>
            <a:schemeClr val="tx1"/>
          </a:solidFill>
          <a:latin typeface="+mn-lt"/>
          <a:ea typeface="+mn-ea"/>
          <a:cs typeface="+mn-cs"/>
        </a:defRPr>
      </a:lvl5pPr>
      <a:lvl6pPr marL="2285571" algn="l" defTabSz="914228" rtl="0" eaLnBrk="1" latinLnBrk="0" hangingPunct="1">
        <a:defRPr sz="1800" kern="1200">
          <a:solidFill>
            <a:schemeClr val="tx1"/>
          </a:solidFill>
          <a:latin typeface="+mn-lt"/>
          <a:ea typeface="+mn-ea"/>
          <a:cs typeface="+mn-cs"/>
        </a:defRPr>
      </a:lvl6pPr>
      <a:lvl7pPr marL="2742685" algn="l" defTabSz="914228" rtl="0" eaLnBrk="1" latinLnBrk="0" hangingPunct="1">
        <a:defRPr sz="1800" kern="1200">
          <a:solidFill>
            <a:schemeClr val="tx1"/>
          </a:solidFill>
          <a:latin typeface="+mn-lt"/>
          <a:ea typeface="+mn-ea"/>
          <a:cs typeface="+mn-cs"/>
        </a:defRPr>
      </a:lvl7pPr>
      <a:lvl8pPr marL="3199800" algn="l" defTabSz="914228" rtl="0" eaLnBrk="1" latinLnBrk="0" hangingPunct="1">
        <a:defRPr sz="1800" kern="1200">
          <a:solidFill>
            <a:schemeClr val="tx1"/>
          </a:solidFill>
          <a:latin typeface="+mn-lt"/>
          <a:ea typeface="+mn-ea"/>
          <a:cs typeface="+mn-cs"/>
        </a:defRPr>
      </a:lvl8pPr>
      <a:lvl9pPr marL="3656914" algn="l" defTabSz="91422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6" descr="Folie9"/>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438150" y="307975"/>
            <a:ext cx="6592888"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0000" tIns="180000" rIns="180000" bIns="45720" numCol="1" anchor="t" anchorCtr="0" compatLnSpc="1">
            <a:prstTxWarp prst="textNoShape">
              <a:avLst/>
            </a:prstTxWarp>
          </a:bodyPr>
          <a:lstStyle/>
          <a:p>
            <a:pPr lvl="0"/>
            <a:r>
              <a:rPr lang="de-DE"/>
              <a:t>TITELMASTERFORMAT </a:t>
            </a:r>
            <a:br>
              <a:rPr lang="de-DE"/>
            </a:br>
            <a:r>
              <a:rPr lang="de-DE"/>
              <a:t>DURCH KLICKEN BEARBEITEN</a:t>
            </a:r>
          </a:p>
        </p:txBody>
      </p:sp>
      <p:sp>
        <p:nvSpPr>
          <p:cNvPr id="1028" name="Rectangle 4"/>
          <p:cNvSpPr>
            <a:spLocks noGrp="1" noChangeArrowheads="1"/>
          </p:cNvSpPr>
          <p:nvPr>
            <p:ph type="body" idx="1"/>
          </p:nvPr>
        </p:nvSpPr>
        <p:spPr bwMode="auto">
          <a:xfrm>
            <a:off x="438150" y="1739900"/>
            <a:ext cx="8272463"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0000" tIns="180000" rIns="180000" bIns="180000" numCol="1" anchor="t" anchorCtr="0" compatLnSpc="1">
            <a:prstTxWarp prst="textNoShape">
              <a:avLst/>
            </a:prstTxWarp>
          </a:bodyPr>
          <a:lstStyle/>
          <a:p>
            <a:pPr lvl="0"/>
            <a:r>
              <a:rPr lang="de-DE"/>
              <a:t>Textmasterformate durch klicken bearbeiten</a:t>
            </a:r>
          </a:p>
          <a:p>
            <a:pPr lvl="0"/>
            <a:endParaRPr lang="de-DE"/>
          </a:p>
          <a:p>
            <a:pPr lvl="1"/>
            <a:r>
              <a:rPr lang="de-DE"/>
              <a:t>Zweite Ebene</a:t>
            </a:r>
          </a:p>
        </p:txBody>
      </p:sp>
      <p:pic>
        <p:nvPicPr>
          <p:cNvPr id="1029" name="Picture 10" descr="armatix ne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7038975" y="460375"/>
            <a:ext cx="1455738"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5925265"/>
      </p:ext>
    </p:extLst>
  </p:cSld>
  <p:clrMap bg1="dk2" tx1="lt1" bg2="dk1" tx2="lt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txStyles>
    <p:titleStyle>
      <a:lvl1pPr algn="l" rtl="0" eaLnBrk="0" fontAlgn="base" hangingPunct="0">
        <a:lnSpc>
          <a:spcPct val="85000"/>
        </a:lnSpc>
        <a:spcBef>
          <a:spcPct val="0"/>
        </a:spcBef>
        <a:spcAft>
          <a:spcPct val="0"/>
        </a:spcAft>
        <a:defRPr sz="2500">
          <a:solidFill>
            <a:schemeClr val="tx1"/>
          </a:solidFill>
          <a:latin typeface="+mj-lt"/>
          <a:ea typeface="ＭＳ Ｐゴシック" charset="0"/>
          <a:cs typeface="+mj-cs"/>
        </a:defRPr>
      </a:lvl1pPr>
      <a:lvl2pPr algn="l" rtl="0" eaLnBrk="0" fontAlgn="base" hangingPunct="0">
        <a:lnSpc>
          <a:spcPct val="85000"/>
        </a:lnSpc>
        <a:spcBef>
          <a:spcPct val="0"/>
        </a:spcBef>
        <a:spcAft>
          <a:spcPct val="0"/>
        </a:spcAft>
        <a:defRPr sz="2500">
          <a:solidFill>
            <a:schemeClr val="tx1"/>
          </a:solidFill>
          <a:latin typeface="Letter Gothic Std" pitchFamily="49" charset="0"/>
          <a:ea typeface="ＭＳ Ｐゴシック" charset="0"/>
          <a:cs typeface="Arial" charset="0"/>
        </a:defRPr>
      </a:lvl2pPr>
      <a:lvl3pPr algn="l" rtl="0" eaLnBrk="0" fontAlgn="base" hangingPunct="0">
        <a:lnSpc>
          <a:spcPct val="85000"/>
        </a:lnSpc>
        <a:spcBef>
          <a:spcPct val="0"/>
        </a:spcBef>
        <a:spcAft>
          <a:spcPct val="0"/>
        </a:spcAft>
        <a:defRPr sz="2500">
          <a:solidFill>
            <a:schemeClr val="tx1"/>
          </a:solidFill>
          <a:latin typeface="Letter Gothic Std" pitchFamily="49" charset="0"/>
          <a:ea typeface="ＭＳ Ｐゴシック" charset="0"/>
          <a:cs typeface="Arial" charset="0"/>
        </a:defRPr>
      </a:lvl3pPr>
      <a:lvl4pPr algn="l" rtl="0" eaLnBrk="0" fontAlgn="base" hangingPunct="0">
        <a:lnSpc>
          <a:spcPct val="85000"/>
        </a:lnSpc>
        <a:spcBef>
          <a:spcPct val="0"/>
        </a:spcBef>
        <a:spcAft>
          <a:spcPct val="0"/>
        </a:spcAft>
        <a:defRPr sz="2500">
          <a:solidFill>
            <a:schemeClr val="tx1"/>
          </a:solidFill>
          <a:latin typeface="Letter Gothic Std" pitchFamily="49" charset="0"/>
          <a:ea typeface="ＭＳ Ｐゴシック" charset="0"/>
          <a:cs typeface="Arial" charset="0"/>
        </a:defRPr>
      </a:lvl4pPr>
      <a:lvl5pPr algn="l" rtl="0" eaLnBrk="0" fontAlgn="base" hangingPunct="0">
        <a:lnSpc>
          <a:spcPct val="85000"/>
        </a:lnSpc>
        <a:spcBef>
          <a:spcPct val="0"/>
        </a:spcBef>
        <a:spcAft>
          <a:spcPct val="0"/>
        </a:spcAft>
        <a:defRPr sz="2500">
          <a:solidFill>
            <a:schemeClr val="tx1"/>
          </a:solidFill>
          <a:latin typeface="Letter Gothic Std" pitchFamily="49" charset="0"/>
          <a:ea typeface="ＭＳ Ｐゴシック" charset="0"/>
          <a:cs typeface="Arial" charset="0"/>
        </a:defRPr>
      </a:lvl5pPr>
      <a:lvl6pPr marL="457200" algn="l" rtl="0" fontAlgn="base">
        <a:lnSpc>
          <a:spcPct val="85000"/>
        </a:lnSpc>
        <a:spcBef>
          <a:spcPct val="0"/>
        </a:spcBef>
        <a:spcAft>
          <a:spcPct val="0"/>
        </a:spcAft>
        <a:defRPr sz="2500">
          <a:solidFill>
            <a:schemeClr val="tx1"/>
          </a:solidFill>
          <a:latin typeface="Letter Gothic Std" pitchFamily="49" charset="0"/>
          <a:cs typeface="Arial" charset="0"/>
        </a:defRPr>
      </a:lvl6pPr>
      <a:lvl7pPr marL="914400" algn="l" rtl="0" fontAlgn="base">
        <a:lnSpc>
          <a:spcPct val="85000"/>
        </a:lnSpc>
        <a:spcBef>
          <a:spcPct val="0"/>
        </a:spcBef>
        <a:spcAft>
          <a:spcPct val="0"/>
        </a:spcAft>
        <a:defRPr sz="2500">
          <a:solidFill>
            <a:schemeClr val="tx1"/>
          </a:solidFill>
          <a:latin typeface="Letter Gothic Std" pitchFamily="49" charset="0"/>
          <a:cs typeface="Arial" charset="0"/>
        </a:defRPr>
      </a:lvl7pPr>
      <a:lvl8pPr marL="1371600" algn="l" rtl="0" fontAlgn="base">
        <a:lnSpc>
          <a:spcPct val="85000"/>
        </a:lnSpc>
        <a:spcBef>
          <a:spcPct val="0"/>
        </a:spcBef>
        <a:spcAft>
          <a:spcPct val="0"/>
        </a:spcAft>
        <a:defRPr sz="2500">
          <a:solidFill>
            <a:schemeClr val="tx1"/>
          </a:solidFill>
          <a:latin typeface="Letter Gothic Std" pitchFamily="49" charset="0"/>
          <a:cs typeface="Arial" charset="0"/>
        </a:defRPr>
      </a:lvl8pPr>
      <a:lvl9pPr marL="1828800" algn="l" rtl="0" fontAlgn="base">
        <a:lnSpc>
          <a:spcPct val="85000"/>
        </a:lnSpc>
        <a:spcBef>
          <a:spcPct val="0"/>
        </a:spcBef>
        <a:spcAft>
          <a:spcPct val="0"/>
        </a:spcAft>
        <a:defRPr sz="2500">
          <a:solidFill>
            <a:schemeClr val="tx1"/>
          </a:solidFill>
          <a:latin typeface="Letter Gothic Std" pitchFamily="49" charset="0"/>
          <a:cs typeface="Arial" charset="0"/>
        </a:defRPr>
      </a:lvl9pPr>
    </p:titleStyle>
    <p:bodyStyle>
      <a:lvl1pPr marL="342900" indent="-342900" algn="l" rtl="0" eaLnBrk="0" fontAlgn="base" hangingPunct="0">
        <a:lnSpc>
          <a:spcPct val="95000"/>
        </a:lnSpc>
        <a:spcBef>
          <a:spcPct val="0"/>
        </a:spcBef>
        <a:spcAft>
          <a:spcPct val="25000"/>
        </a:spcAft>
        <a:buClr>
          <a:schemeClr val="tx1"/>
        </a:buClr>
        <a:buSzPct val="150000"/>
        <a:buFont typeface="Wingdings 2" charset="0"/>
        <a:defRPr sz="1400">
          <a:solidFill>
            <a:schemeClr val="tx1"/>
          </a:solidFill>
          <a:latin typeface="+mn-lt"/>
          <a:ea typeface="ＭＳ Ｐゴシック" charset="0"/>
          <a:cs typeface="+mn-cs"/>
        </a:defRPr>
      </a:lvl1pPr>
      <a:lvl2pPr marL="238125" indent="-236538" algn="l" rtl="0" eaLnBrk="0" fontAlgn="base" hangingPunct="0">
        <a:lnSpc>
          <a:spcPct val="95000"/>
        </a:lnSpc>
        <a:spcBef>
          <a:spcPct val="0"/>
        </a:spcBef>
        <a:spcAft>
          <a:spcPct val="25000"/>
        </a:spcAft>
        <a:buClr>
          <a:schemeClr val="tx1"/>
        </a:buClr>
        <a:buSzPct val="150000"/>
        <a:buFont typeface="Arial" charset="0"/>
        <a:buChar char="›"/>
        <a:defRPr sz="1400">
          <a:solidFill>
            <a:schemeClr val="tx1"/>
          </a:solidFill>
          <a:latin typeface="+mn-lt"/>
          <a:ea typeface="Arial" charset="0"/>
          <a:cs typeface="+mn-cs"/>
        </a:defRPr>
      </a:lvl2pPr>
      <a:lvl3pPr marL="912813" indent="-184150" algn="l" rtl="0" eaLnBrk="0" fontAlgn="base" hangingPunct="0">
        <a:spcBef>
          <a:spcPts val="2100"/>
        </a:spcBef>
        <a:spcAft>
          <a:spcPct val="0"/>
        </a:spcAft>
        <a:buFont typeface="Wingdings 2" charset="0"/>
        <a:buChar char=""/>
        <a:defRPr sz="1400">
          <a:solidFill>
            <a:schemeClr val="tx1"/>
          </a:solidFill>
          <a:latin typeface="+mn-lt"/>
          <a:ea typeface="Arial" charset="0"/>
          <a:cs typeface="+mn-cs"/>
        </a:defRPr>
      </a:lvl3pPr>
      <a:lvl4pPr marL="1258888" indent="-166688" algn="l" rtl="0" eaLnBrk="0" fontAlgn="base" hangingPunct="0">
        <a:spcBef>
          <a:spcPts val="2100"/>
        </a:spcBef>
        <a:spcAft>
          <a:spcPct val="0"/>
        </a:spcAft>
        <a:buFont typeface="Wingdings 2" charset="0"/>
        <a:buChar char=""/>
        <a:defRPr sz="1400">
          <a:solidFill>
            <a:schemeClr val="tx1"/>
          </a:solidFill>
          <a:latin typeface="+mn-lt"/>
          <a:ea typeface="Arial" charset="0"/>
          <a:cs typeface="+mn-cs"/>
        </a:defRPr>
      </a:lvl4pPr>
      <a:lvl5pPr marL="3427413" indent="-228600" algn="l" rtl="0" eaLnBrk="0" fontAlgn="base" hangingPunct="0">
        <a:spcBef>
          <a:spcPts val="2100"/>
        </a:spcBef>
        <a:spcAft>
          <a:spcPct val="0"/>
        </a:spcAft>
        <a:buFont typeface="Wingdings 2" charset="0"/>
        <a:buChar char=""/>
        <a:defRPr sz="1400">
          <a:solidFill>
            <a:schemeClr val="tx1"/>
          </a:solidFill>
          <a:latin typeface="+mn-lt"/>
          <a:ea typeface="Arial" charset="0"/>
          <a:cs typeface="+mn-cs"/>
        </a:defRPr>
      </a:lvl5pPr>
      <a:lvl6pPr marL="3884613" indent="-228600" algn="l" rtl="0" fontAlgn="base">
        <a:spcBef>
          <a:spcPts val="2100"/>
        </a:spcBef>
        <a:spcAft>
          <a:spcPct val="0"/>
        </a:spcAft>
        <a:buFont typeface="Wingdings 2" pitchFamily="18" charset="2"/>
        <a:buChar char=""/>
        <a:defRPr sz="1400">
          <a:solidFill>
            <a:schemeClr val="tx1"/>
          </a:solidFill>
          <a:latin typeface="+mn-lt"/>
          <a:cs typeface="+mn-cs"/>
        </a:defRPr>
      </a:lvl6pPr>
      <a:lvl7pPr marL="4341813" indent="-228600" algn="l" rtl="0" fontAlgn="base">
        <a:spcBef>
          <a:spcPts val="2100"/>
        </a:spcBef>
        <a:spcAft>
          <a:spcPct val="0"/>
        </a:spcAft>
        <a:buFont typeface="Wingdings 2" pitchFamily="18" charset="2"/>
        <a:buChar char=""/>
        <a:defRPr sz="1400">
          <a:solidFill>
            <a:schemeClr val="tx1"/>
          </a:solidFill>
          <a:latin typeface="+mn-lt"/>
          <a:cs typeface="+mn-cs"/>
        </a:defRPr>
      </a:lvl7pPr>
      <a:lvl8pPr marL="4799013" indent="-228600" algn="l" rtl="0" fontAlgn="base">
        <a:spcBef>
          <a:spcPts val="2100"/>
        </a:spcBef>
        <a:spcAft>
          <a:spcPct val="0"/>
        </a:spcAft>
        <a:buFont typeface="Wingdings 2" pitchFamily="18" charset="2"/>
        <a:buChar char=""/>
        <a:defRPr sz="1400">
          <a:solidFill>
            <a:schemeClr val="tx1"/>
          </a:solidFill>
          <a:latin typeface="+mn-lt"/>
          <a:cs typeface="+mn-cs"/>
        </a:defRPr>
      </a:lvl8pPr>
      <a:lvl9pPr marL="5256213" indent="-228600" algn="l" rtl="0" fontAlgn="base">
        <a:spcBef>
          <a:spcPts val="2100"/>
        </a:spcBef>
        <a:spcAft>
          <a:spcPct val="0"/>
        </a:spcAft>
        <a:buFont typeface="Wingdings 2" pitchFamily="18" charset="2"/>
        <a:buChar char=""/>
        <a:defRPr sz="1400">
          <a:solidFill>
            <a:schemeClr val="tx1"/>
          </a:solidFill>
          <a:latin typeface="+mn-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6" descr="Folie9"/>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438150" y="307975"/>
            <a:ext cx="6592888"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0000" tIns="180000" rIns="180000" bIns="45720" numCol="1" anchor="t" anchorCtr="0" compatLnSpc="1">
            <a:prstTxWarp prst="textNoShape">
              <a:avLst/>
            </a:prstTxWarp>
          </a:bodyPr>
          <a:lstStyle/>
          <a:p>
            <a:pPr lvl="0"/>
            <a:r>
              <a:rPr lang="de-DE"/>
              <a:t>TITELMASTERFORMAT </a:t>
            </a:r>
            <a:br>
              <a:rPr lang="de-DE"/>
            </a:br>
            <a:r>
              <a:rPr lang="de-DE"/>
              <a:t>DURCH KLICKEN BEARBEITEN</a:t>
            </a:r>
          </a:p>
        </p:txBody>
      </p:sp>
      <p:sp>
        <p:nvSpPr>
          <p:cNvPr id="1028" name="Rectangle 4"/>
          <p:cNvSpPr>
            <a:spLocks noGrp="1" noChangeArrowheads="1"/>
          </p:cNvSpPr>
          <p:nvPr>
            <p:ph type="body" idx="1"/>
          </p:nvPr>
        </p:nvSpPr>
        <p:spPr bwMode="auto">
          <a:xfrm>
            <a:off x="438150" y="1739900"/>
            <a:ext cx="8272463"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0000" tIns="180000" rIns="180000" bIns="180000" numCol="1" anchor="t" anchorCtr="0" compatLnSpc="1">
            <a:prstTxWarp prst="textNoShape">
              <a:avLst/>
            </a:prstTxWarp>
          </a:bodyPr>
          <a:lstStyle/>
          <a:p>
            <a:pPr lvl="0"/>
            <a:r>
              <a:rPr lang="de-DE"/>
              <a:t>Textmasterformate durch klicken bearbeiten</a:t>
            </a:r>
          </a:p>
          <a:p>
            <a:pPr lvl="0"/>
            <a:endParaRPr lang="de-DE"/>
          </a:p>
          <a:p>
            <a:pPr lvl="1"/>
            <a:r>
              <a:rPr lang="de-DE"/>
              <a:t>Zweite Ebene</a:t>
            </a:r>
          </a:p>
        </p:txBody>
      </p:sp>
      <p:pic>
        <p:nvPicPr>
          <p:cNvPr id="1029" name="Picture 10" descr="armatix ne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7038975" y="460375"/>
            <a:ext cx="1455738"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8605800"/>
      </p:ext>
    </p:extLst>
  </p:cSld>
  <p:clrMap bg1="dk2" tx1="lt1" bg2="dk1" tx2="lt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txStyles>
    <p:titleStyle>
      <a:lvl1pPr algn="l" rtl="0" eaLnBrk="0" fontAlgn="base" hangingPunct="0">
        <a:lnSpc>
          <a:spcPct val="85000"/>
        </a:lnSpc>
        <a:spcBef>
          <a:spcPct val="0"/>
        </a:spcBef>
        <a:spcAft>
          <a:spcPct val="0"/>
        </a:spcAft>
        <a:defRPr sz="2500">
          <a:solidFill>
            <a:schemeClr val="tx1"/>
          </a:solidFill>
          <a:latin typeface="+mj-lt"/>
          <a:ea typeface="ＭＳ Ｐゴシック" charset="0"/>
          <a:cs typeface="+mj-cs"/>
        </a:defRPr>
      </a:lvl1pPr>
      <a:lvl2pPr algn="l" rtl="0" eaLnBrk="0" fontAlgn="base" hangingPunct="0">
        <a:lnSpc>
          <a:spcPct val="85000"/>
        </a:lnSpc>
        <a:spcBef>
          <a:spcPct val="0"/>
        </a:spcBef>
        <a:spcAft>
          <a:spcPct val="0"/>
        </a:spcAft>
        <a:defRPr sz="2500">
          <a:solidFill>
            <a:schemeClr val="tx1"/>
          </a:solidFill>
          <a:latin typeface="Letter Gothic Std" pitchFamily="49" charset="0"/>
          <a:ea typeface="ＭＳ Ｐゴシック" charset="0"/>
          <a:cs typeface="Arial" charset="0"/>
        </a:defRPr>
      </a:lvl2pPr>
      <a:lvl3pPr algn="l" rtl="0" eaLnBrk="0" fontAlgn="base" hangingPunct="0">
        <a:lnSpc>
          <a:spcPct val="85000"/>
        </a:lnSpc>
        <a:spcBef>
          <a:spcPct val="0"/>
        </a:spcBef>
        <a:spcAft>
          <a:spcPct val="0"/>
        </a:spcAft>
        <a:defRPr sz="2500">
          <a:solidFill>
            <a:schemeClr val="tx1"/>
          </a:solidFill>
          <a:latin typeface="Letter Gothic Std" pitchFamily="49" charset="0"/>
          <a:ea typeface="ＭＳ Ｐゴシック" charset="0"/>
          <a:cs typeface="Arial" charset="0"/>
        </a:defRPr>
      </a:lvl3pPr>
      <a:lvl4pPr algn="l" rtl="0" eaLnBrk="0" fontAlgn="base" hangingPunct="0">
        <a:lnSpc>
          <a:spcPct val="85000"/>
        </a:lnSpc>
        <a:spcBef>
          <a:spcPct val="0"/>
        </a:spcBef>
        <a:spcAft>
          <a:spcPct val="0"/>
        </a:spcAft>
        <a:defRPr sz="2500">
          <a:solidFill>
            <a:schemeClr val="tx1"/>
          </a:solidFill>
          <a:latin typeface="Letter Gothic Std" pitchFamily="49" charset="0"/>
          <a:ea typeface="ＭＳ Ｐゴシック" charset="0"/>
          <a:cs typeface="Arial" charset="0"/>
        </a:defRPr>
      </a:lvl4pPr>
      <a:lvl5pPr algn="l" rtl="0" eaLnBrk="0" fontAlgn="base" hangingPunct="0">
        <a:lnSpc>
          <a:spcPct val="85000"/>
        </a:lnSpc>
        <a:spcBef>
          <a:spcPct val="0"/>
        </a:spcBef>
        <a:spcAft>
          <a:spcPct val="0"/>
        </a:spcAft>
        <a:defRPr sz="2500">
          <a:solidFill>
            <a:schemeClr val="tx1"/>
          </a:solidFill>
          <a:latin typeface="Letter Gothic Std" pitchFamily="49" charset="0"/>
          <a:ea typeface="ＭＳ Ｐゴシック" charset="0"/>
          <a:cs typeface="Arial" charset="0"/>
        </a:defRPr>
      </a:lvl5pPr>
      <a:lvl6pPr marL="457200" algn="l" rtl="0" fontAlgn="base">
        <a:lnSpc>
          <a:spcPct val="85000"/>
        </a:lnSpc>
        <a:spcBef>
          <a:spcPct val="0"/>
        </a:spcBef>
        <a:spcAft>
          <a:spcPct val="0"/>
        </a:spcAft>
        <a:defRPr sz="2500">
          <a:solidFill>
            <a:schemeClr val="tx1"/>
          </a:solidFill>
          <a:latin typeface="Letter Gothic Std" pitchFamily="49" charset="0"/>
          <a:cs typeface="Arial" charset="0"/>
        </a:defRPr>
      </a:lvl6pPr>
      <a:lvl7pPr marL="914400" algn="l" rtl="0" fontAlgn="base">
        <a:lnSpc>
          <a:spcPct val="85000"/>
        </a:lnSpc>
        <a:spcBef>
          <a:spcPct val="0"/>
        </a:spcBef>
        <a:spcAft>
          <a:spcPct val="0"/>
        </a:spcAft>
        <a:defRPr sz="2500">
          <a:solidFill>
            <a:schemeClr val="tx1"/>
          </a:solidFill>
          <a:latin typeface="Letter Gothic Std" pitchFamily="49" charset="0"/>
          <a:cs typeface="Arial" charset="0"/>
        </a:defRPr>
      </a:lvl7pPr>
      <a:lvl8pPr marL="1371600" algn="l" rtl="0" fontAlgn="base">
        <a:lnSpc>
          <a:spcPct val="85000"/>
        </a:lnSpc>
        <a:spcBef>
          <a:spcPct val="0"/>
        </a:spcBef>
        <a:spcAft>
          <a:spcPct val="0"/>
        </a:spcAft>
        <a:defRPr sz="2500">
          <a:solidFill>
            <a:schemeClr val="tx1"/>
          </a:solidFill>
          <a:latin typeface="Letter Gothic Std" pitchFamily="49" charset="0"/>
          <a:cs typeface="Arial" charset="0"/>
        </a:defRPr>
      </a:lvl8pPr>
      <a:lvl9pPr marL="1828800" algn="l" rtl="0" fontAlgn="base">
        <a:lnSpc>
          <a:spcPct val="85000"/>
        </a:lnSpc>
        <a:spcBef>
          <a:spcPct val="0"/>
        </a:spcBef>
        <a:spcAft>
          <a:spcPct val="0"/>
        </a:spcAft>
        <a:defRPr sz="2500">
          <a:solidFill>
            <a:schemeClr val="tx1"/>
          </a:solidFill>
          <a:latin typeface="Letter Gothic Std" pitchFamily="49" charset="0"/>
          <a:cs typeface="Arial" charset="0"/>
        </a:defRPr>
      </a:lvl9pPr>
    </p:titleStyle>
    <p:bodyStyle>
      <a:lvl1pPr marL="342900" indent="-342900" algn="l" rtl="0" eaLnBrk="0" fontAlgn="base" hangingPunct="0">
        <a:lnSpc>
          <a:spcPct val="95000"/>
        </a:lnSpc>
        <a:spcBef>
          <a:spcPct val="0"/>
        </a:spcBef>
        <a:spcAft>
          <a:spcPct val="25000"/>
        </a:spcAft>
        <a:buClr>
          <a:schemeClr val="tx1"/>
        </a:buClr>
        <a:buSzPct val="150000"/>
        <a:buFont typeface="Wingdings 2" charset="0"/>
        <a:defRPr sz="1400">
          <a:solidFill>
            <a:schemeClr val="tx1"/>
          </a:solidFill>
          <a:latin typeface="+mn-lt"/>
          <a:ea typeface="ＭＳ Ｐゴシック" charset="0"/>
          <a:cs typeface="+mn-cs"/>
        </a:defRPr>
      </a:lvl1pPr>
      <a:lvl2pPr marL="238125" indent="-236538" algn="l" rtl="0" eaLnBrk="0" fontAlgn="base" hangingPunct="0">
        <a:lnSpc>
          <a:spcPct val="95000"/>
        </a:lnSpc>
        <a:spcBef>
          <a:spcPct val="0"/>
        </a:spcBef>
        <a:spcAft>
          <a:spcPct val="25000"/>
        </a:spcAft>
        <a:buClr>
          <a:schemeClr val="tx1"/>
        </a:buClr>
        <a:buSzPct val="150000"/>
        <a:buFont typeface="Arial" charset="0"/>
        <a:buChar char="›"/>
        <a:defRPr sz="1400">
          <a:solidFill>
            <a:schemeClr val="tx1"/>
          </a:solidFill>
          <a:latin typeface="+mn-lt"/>
          <a:ea typeface="Arial" charset="0"/>
          <a:cs typeface="+mn-cs"/>
        </a:defRPr>
      </a:lvl2pPr>
      <a:lvl3pPr marL="912813" indent="-184150" algn="l" rtl="0" eaLnBrk="0" fontAlgn="base" hangingPunct="0">
        <a:spcBef>
          <a:spcPts val="2100"/>
        </a:spcBef>
        <a:spcAft>
          <a:spcPct val="0"/>
        </a:spcAft>
        <a:buFont typeface="Wingdings 2" charset="0"/>
        <a:buChar char=""/>
        <a:defRPr sz="1400">
          <a:solidFill>
            <a:schemeClr val="tx1"/>
          </a:solidFill>
          <a:latin typeface="+mn-lt"/>
          <a:ea typeface="Arial" charset="0"/>
          <a:cs typeface="+mn-cs"/>
        </a:defRPr>
      </a:lvl3pPr>
      <a:lvl4pPr marL="1258888" indent="-166688" algn="l" rtl="0" eaLnBrk="0" fontAlgn="base" hangingPunct="0">
        <a:spcBef>
          <a:spcPts val="2100"/>
        </a:spcBef>
        <a:spcAft>
          <a:spcPct val="0"/>
        </a:spcAft>
        <a:buFont typeface="Wingdings 2" charset="0"/>
        <a:buChar char=""/>
        <a:defRPr sz="1400">
          <a:solidFill>
            <a:schemeClr val="tx1"/>
          </a:solidFill>
          <a:latin typeface="+mn-lt"/>
          <a:ea typeface="Arial" charset="0"/>
          <a:cs typeface="+mn-cs"/>
        </a:defRPr>
      </a:lvl4pPr>
      <a:lvl5pPr marL="3427413" indent="-228600" algn="l" rtl="0" eaLnBrk="0" fontAlgn="base" hangingPunct="0">
        <a:spcBef>
          <a:spcPts val="2100"/>
        </a:spcBef>
        <a:spcAft>
          <a:spcPct val="0"/>
        </a:spcAft>
        <a:buFont typeface="Wingdings 2" charset="0"/>
        <a:buChar char=""/>
        <a:defRPr sz="1400">
          <a:solidFill>
            <a:schemeClr val="tx1"/>
          </a:solidFill>
          <a:latin typeface="+mn-lt"/>
          <a:ea typeface="Arial" charset="0"/>
          <a:cs typeface="+mn-cs"/>
        </a:defRPr>
      </a:lvl5pPr>
      <a:lvl6pPr marL="3884613" indent="-228600" algn="l" rtl="0" fontAlgn="base">
        <a:spcBef>
          <a:spcPts val="2100"/>
        </a:spcBef>
        <a:spcAft>
          <a:spcPct val="0"/>
        </a:spcAft>
        <a:buFont typeface="Wingdings 2" pitchFamily="18" charset="2"/>
        <a:buChar char=""/>
        <a:defRPr sz="1400">
          <a:solidFill>
            <a:schemeClr val="tx1"/>
          </a:solidFill>
          <a:latin typeface="+mn-lt"/>
          <a:cs typeface="+mn-cs"/>
        </a:defRPr>
      </a:lvl6pPr>
      <a:lvl7pPr marL="4341813" indent="-228600" algn="l" rtl="0" fontAlgn="base">
        <a:spcBef>
          <a:spcPts val="2100"/>
        </a:spcBef>
        <a:spcAft>
          <a:spcPct val="0"/>
        </a:spcAft>
        <a:buFont typeface="Wingdings 2" pitchFamily="18" charset="2"/>
        <a:buChar char=""/>
        <a:defRPr sz="1400">
          <a:solidFill>
            <a:schemeClr val="tx1"/>
          </a:solidFill>
          <a:latin typeface="+mn-lt"/>
          <a:cs typeface="+mn-cs"/>
        </a:defRPr>
      </a:lvl7pPr>
      <a:lvl8pPr marL="4799013" indent="-228600" algn="l" rtl="0" fontAlgn="base">
        <a:spcBef>
          <a:spcPts val="2100"/>
        </a:spcBef>
        <a:spcAft>
          <a:spcPct val="0"/>
        </a:spcAft>
        <a:buFont typeface="Wingdings 2" pitchFamily="18" charset="2"/>
        <a:buChar char=""/>
        <a:defRPr sz="1400">
          <a:solidFill>
            <a:schemeClr val="tx1"/>
          </a:solidFill>
          <a:latin typeface="+mn-lt"/>
          <a:cs typeface="+mn-cs"/>
        </a:defRPr>
      </a:lvl8pPr>
      <a:lvl9pPr marL="5256213" indent="-228600" algn="l" rtl="0" fontAlgn="base">
        <a:spcBef>
          <a:spcPts val="2100"/>
        </a:spcBef>
        <a:spcAft>
          <a:spcPct val="0"/>
        </a:spcAft>
        <a:buFont typeface="Wingdings 2" pitchFamily="18" charset="2"/>
        <a:buChar char=""/>
        <a:defRPr sz="1400">
          <a:solidFill>
            <a:schemeClr val="tx1"/>
          </a:solidFill>
          <a:latin typeface="+mn-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1700" y="1925638"/>
            <a:ext cx="7315200" cy="563562"/>
          </a:xfrm>
          <a:prstGeom prst="rect">
            <a:avLst/>
          </a:prstGeom>
        </p:spPr>
        <p:txBody>
          <a:bodyPr vert="horz" lIns="91440" tIns="45720" rIns="91440" bIns="45720" rtlCol="0" anchor="ctr">
            <a:noAutofit/>
          </a:bodyPr>
          <a:lstStyle/>
          <a:p>
            <a:r>
              <a:rPr lang="en-US" dirty="0" smtClean="0"/>
              <a:t>Click to edit</a:t>
            </a:r>
            <a:endParaRPr lang="en-US" dirty="0"/>
          </a:p>
        </p:txBody>
      </p:sp>
      <p:sp>
        <p:nvSpPr>
          <p:cNvPr id="3" name="Text Placeholder 2"/>
          <p:cNvSpPr>
            <a:spLocks noGrp="1"/>
          </p:cNvSpPr>
          <p:nvPr>
            <p:ph type="body" idx="1"/>
          </p:nvPr>
        </p:nvSpPr>
        <p:spPr>
          <a:xfrm>
            <a:off x="901700" y="2768600"/>
            <a:ext cx="7315200" cy="29130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p:txBody>
      </p:sp>
      <p:sp>
        <p:nvSpPr>
          <p:cNvPr id="5" name="Footer Placeholder 4"/>
          <p:cNvSpPr>
            <a:spLocks noGrp="1"/>
          </p:cNvSpPr>
          <p:nvPr>
            <p:ph type="ftr" sz="quarter" idx="3"/>
          </p:nvPr>
        </p:nvSpPr>
        <p:spPr>
          <a:xfrm>
            <a:off x="3124200" y="6419850"/>
            <a:ext cx="2895600" cy="365125"/>
          </a:xfrm>
          <a:prstGeom prst="rect">
            <a:avLst/>
          </a:prstGeom>
        </p:spPr>
        <p:txBody>
          <a:bodyPr vert="horz" lIns="91440" tIns="45720" rIns="91440" bIns="45720" rtlCol="0" anchor="ctr"/>
          <a:lstStyle>
            <a:lvl1pPr algn="ctr">
              <a:defRPr sz="1000">
                <a:solidFill>
                  <a:schemeClr val="tx1">
                    <a:tint val="75000"/>
                  </a:schemeClr>
                </a:solidFill>
                <a:latin typeface="Helvetica"/>
              </a:defRPr>
            </a:lvl1pPr>
          </a:lstStyle>
          <a:p>
            <a:pPr>
              <a:defRPr/>
            </a:pPr>
            <a:r>
              <a:rPr lang="en-US" dirty="0" smtClean="0">
                <a:solidFill>
                  <a:prstClr val="black">
                    <a:tint val="75000"/>
                  </a:prstClr>
                </a:solidFill>
              </a:rPr>
              <a:t>SENSITIVE – PROPRIETARY INFORMATION</a:t>
            </a:r>
            <a:endParaRPr lang="en-US" dirty="0">
              <a:solidFill>
                <a:prstClr val="black">
                  <a:tint val="75000"/>
                </a:prstClr>
              </a:solidFill>
            </a:endParaRPr>
          </a:p>
        </p:txBody>
      </p:sp>
    </p:spTree>
    <p:extLst>
      <p:ext uri="{BB962C8B-B14F-4D97-AF65-F5344CB8AC3E}">
        <p14:creationId xmlns:p14="http://schemas.microsoft.com/office/powerpoint/2010/main" val="2367795876"/>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457200" rtl="0" eaLnBrk="1" latinLnBrk="0" hangingPunct="1">
        <a:spcBef>
          <a:spcPct val="0"/>
        </a:spcBef>
        <a:buNone/>
        <a:defRPr sz="3200" kern="1200" cap="all" baseline="0">
          <a:solidFill>
            <a:schemeClr val="tx1"/>
          </a:solidFill>
          <a:latin typeface="Helvetica"/>
          <a:ea typeface="+mj-ea"/>
          <a:cs typeface="+mj-cs"/>
        </a:defRPr>
      </a:lvl1pPr>
    </p:titleStyle>
    <p:bodyStyle>
      <a:lvl1pPr marL="0" indent="0" algn="l" defTabSz="457200" rtl="0" eaLnBrk="1" latinLnBrk="0" hangingPunct="1">
        <a:spcBef>
          <a:spcPct val="20000"/>
        </a:spcBef>
        <a:buFont typeface="Arial"/>
        <a:buNone/>
        <a:defRPr sz="2000" kern="1200">
          <a:solidFill>
            <a:schemeClr val="tx1"/>
          </a:solidFill>
          <a:latin typeface=""/>
          <a:ea typeface="+mn-ea"/>
          <a:cs typeface="+mn-cs"/>
        </a:defRPr>
      </a:lvl1pPr>
      <a:lvl2pPr marL="457200" indent="0" algn="l" defTabSz="457200" rtl="0" eaLnBrk="1" latinLnBrk="0" hangingPunct="1">
        <a:spcBef>
          <a:spcPct val="20000"/>
        </a:spcBef>
        <a:buFont typeface="Arial"/>
        <a:buNone/>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766763" y="1366838"/>
            <a:ext cx="7523162" cy="491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8595" name="Rectangle 3"/>
          <p:cNvSpPr>
            <a:spLocks noGrp="1" noChangeArrowheads="1"/>
          </p:cNvSpPr>
          <p:nvPr>
            <p:ph type="dt" sz="half" idx="2"/>
          </p:nvPr>
        </p:nvSpPr>
        <p:spPr bwMode="auto">
          <a:xfrm>
            <a:off x="0" y="6573838"/>
            <a:ext cx="1905000" cy="23971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50000"/>
              </a:spcBef>
              <a:defRPr kumimoji="0" b="0">
                <a:solidFill>
                  <a:schemeClr val="tx2"/>
                </a:solidFill>
                <a:latin typeface="Verdana" charset="0"/>
              </a:defRPr>
            </a:lvl1pPr>
          </a:lstStyle>
          <a:p>
            <a:fld id="{8BAA13E7-FC4D-D546-9B9E-7E5C39F2F1D4}" type="datetime1">
              <a:rPr lang="en-US" sz="1000" smtClean="0">
                <a:solidFill>
                  <a:srgbClr val="FF0000"/>
                </a:solidFill>
                <a:ea typeface="ＭＳ Ｐゴシック" charset="0"/>
                <a:cs typeface="+mn-cs"/>
              </a:rPr>
              <a:pPr/>
              <a:t>2/12/2013</a:t>
            </a:fld>
            <a:endParaRPr lang="en-US" sz="1000" smtClean="0">
              <a:solidFill>
                <a:srgbClr val="FF0000"/>
              </a:solidFill>
              <a:ea typeface="ＭＳ Ｐゴシック" charset="0"/>
              <a:cs typeface="+mn-cs"/>
            </a:endParaRPr>
          </a:p>
        </p:txBody>
      </p:sp>
      <p:sp>
        <p:nvSpPr>
          <p:cNvPr id="238596" name="Rectangle 4"/>
          <p:cNvSpPr>
            <a:spLocks noGrp="1" noChangeArrowheads="1"/>
          </p:cNvSpPr>
          <p:nvPr>
            <p:ph type="ftr" sz="quarter" idx="3"/>
          </p:nvPr>
        </p:nvSpPr>
        <p:spPr bwMode="auto">
          <a:xfrm>
            <a:off x="3276600" y="6573838"/>
            <a:ext cx="2895600" cy="23971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b="0">
                <a:solidFill>
                  <a:schemeClr val="tx2"/>
                </a:solidFill>
                <a:latin typeface="Verdana" pitchFamily="34" charset="0"/>
                <a:ea typeface="+mn-ea"/>
              </a:defRPr>
            </a:lvl1pPr>
          </a:lstStyle>
          <a:p>
            <a:pPr>
              <a:defRPr/>
            </a:pPr>
            <a:endParaRPr lang="en-US" sz="1000">
              <a:solidFill>
                <a:srgbClr val="FF0000"/>
              </a:solidFill>
              <a:cs typeface="+mn-cs"/>
            </a:endParaRPr>
          </a:p>
        </p:txBody>
      </p:sp>
      <p:sp>
        <p:nvSpPr>
          <p:cNvPr id="238597" name="Rectangle 5"/>
          <p:cNvSpPr>
            <a:spLocks noGrp="1" noChangeArrowheads="1"/>
          </p:cNvSpPr>
          <p:nvPr>
            <p:ph type="sldNum" sz="quarter" idx="4"/>
          </p:nvPr>
        </p:nvSpPr>
        <p:spPr bwMode="auto">
          <a:xfrm>
            <a:off x="7239000" y="6573838"/>
            <a:ext cx="1905000" cy="23971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b="0">
                <a:solidFill>
                  <a:schemeClr val="tx2"/>
                </a:solidFill>
                <a:latin typeface="Verdana" charset="0"/>
                <a:cs typeface="Arial" charset="0"/>
              </a:defRPr>
            </a:lvl1pPr>
          </a:lstStyle>
          <a:p>
            <a:fld id="{2F0366BE-A4CA-1F40-9185-693D38D12546}" type="slidenum">
              <a:rPr lang="en-US" sz="1000" smtClean="0">
                <a:solidFill>
                  <a:srgbClr val="FF0000"/>
                </a:solidFill>
                <a:ea typeface="ＭＳ Ｐゴシック" charset="0"/>
              </a:rPr>
              <a:pPr/>
              <a:t>‹#›</a:t>
            </a:fld>
            <a:endParaRPr lang="en-US" sz="1000" smtClean="0">
              <a:solidFill>
                <a:srgbClr val="FF0000"/>
              </a:solidFill>
              <a:ea typeface="ＭＳ Ｐゴシック" charset="0"/>
            </a:endParaRPr>
          </a:p>
        </p:txBody>
      </p:sp>
      <p:sp>
        <p:nvSpPr>
          <p:cNvPr id="1030" name="Rectangle 6"/>
          <p:cNvSpPr>
            <a:spLocks noGrp="1" noChangeArrowheads="1"/>
          </p:cNvSpPr>
          <p:nvPr>
            <p:ph type="title"/>
          </p:nvPr>
        </p:nvSpPr>
        <p:spPr bwMode="auto">
          <a:xfrm>
            <a:off x="1447800" y="0"/>
            <a:ext cx="6400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spAutoFit/>
          </a:bodyPr>
          <a:lstStyle/>
          <a:p>
            <a:pPr lvl="0"/>
            <a:r>
              <a:rPr lang="en-US"/>
              <a:t>Click to edit Master title style</a:t>
            </a:r>
          </a:p>
        </p:txBody>
      </p:sp>
      <p:sp>
        <p:nvSpPr>
          <p:cNvPr id="1031" name="Rectangle 7"/>
          <p:cNvSpPr>
            <a:spLocks noChangeArrowheads="1"/>
          </p:cNvSpPr>
          <p:nvPr/>
        </p:nvSpPr>
        <p:spPr bwMode="auto">
          <a:xfrm>
            <a:off x="6916738" y="0"/>
            <a:ext cx="2227262" cy="592138"/>
          </a:xfrm>
          <a:prstGeom prst="rect">
            <a:avLst/>
          </a:prstGeom>
          <a:solidFill>
            <a:schemeClr val="tx1"/>
          </a:solidFill>
          <a:ln w="12700">
            <a:solidFill>
              <a:schemeClr val="tx1"/>
            </a:solidFill>
            <a:miter lim="800000"/>
            <a:headEnd/>
            <a:tailEnd/>
          </a:ln>
        </p:spPr>
        <p:txBody>
          <a:bodyPr wrap="none" anchor="ctr"/>
          <a:lstStyle/>
          <a:p>
            <a:pPr>
              <a:spcBef>
                <a:spcPct val="20000"/>
              </a:spcBef>
              <a:buClr>
                <a:srgbClr val="FF0000"/>
              </a:buClr>
              <a:buFont typeface="Wingdings" charset="0"/>
              <a:buChar char="Ø"/>
            </a:pPr>
            <a:endParaRPr kumimoji="1" lang="en-US" sz="1000" b="1" smtClean="0">
              <a:solidFill>
                <a:srgbClr val="000000"/>
              </a:solidFill>
              <a:latin typeface="Tahoma" charset="0"/>
              <a:ea typeface="ＭＳ Ｐゴシック" charset="0"/>
              <a:cs typeface="+mn-cs"/>
            </a:endParaRPr>
          </a:p>
        </p:txBody>
      </p:sp>
      <p:sp>
        <p:nvSpPr>
          <p:cNvPr id="1032" name="Rectangle 8"/>
          <p:cNvSpPr>
            <a:spLocks noChangeArrowheads="1"/>
          </p:cNvSpPr>
          <p:nvPr/>
        </p:nvSpPr>
        <p:spPr bwMode="auto">
          <a:xfrm>
            <a:off x="0" y="592138"/>
            <a:ext cx="9144000" cy="825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spcBef>
                <a:spcPct val="20000"/>
              </a:spcBef>
              <a:buClr>
                <a:srgbClr val="FF0000"/>
              </a:buClr>
              <a:buFont typeface="Wingdings" charset="0"/>
              <a:buChar char="Ø"/>
            </a:pPr>
            <a:endParaRPr kumimoji="1" lang="en-US" sz="1000" b="1" smtClean="0">
              <a:solidFill>
                <a:srgbClr val="000000"/>
              </a:solidFill>
              <a:latin typeface="Tahoma" charset="0"/>
              <a:ea typeface="ＭＳ Ｐゴシック" charset="0"/>
              <a:cs typeface="+mn-cs"/>
            </a:endParaRPr>
          </a:p>
        </p:txBody>
      </p:sp>
      <p:sp>
        <p:nvSpPr>
          <p:cNvPr id="1033" name="Rectangle 9"/>
          <p:cNvSpPr>
            <a:spLocks noChangeArrowheads="1"/>
          </p:cNvSpPr>
          <p:nvPr/>
        </p:nvSpPr>
        <p:spPr bwMode="auto">
          <a:xfrm>
            <a:off x="6788150" y="688975"/>
            <a:ext cx="2355850" cy="128588"/>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spcBef>
                <a:spcPct val="20000"/>
              </a:spcBef>
              <a:buClr>
                <a:srgbClr val="FF0000"/>
              </a:buClr>
              <a:buFont typeface="Wingdings" charset="0"/>
              <a:buChar char="Ø"/>
            </a:pPr>
            <a:endParaRPr kumimoji="1" lang="en-US" sz="1000" b="1" smtClean="0">
              <a:solidFill>
                <a:srgbClr val="000000"/>
              </a:solidFill>
              <a:latin typeface="Tahoma" charset="0"/>
              <a:ea typeface="ＭＳ Ｐゴシック" charset="0"/>
              <a:cs typeface="+mn-cs"/>
            </a:endParaRPr>
          </a:p>
        </p:txBody>
      </p:sp>
    </p:spTree>
    <p:extLst>
      <p:ext uri="{BB962C8B-B14F-4D97-AF65-F5344CB8AC3E}">
        <p14:creationId xmlns:p14="http://schemas.microsoft.com/office/powerpoint/2010/main" val="746251316"/>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Lst>
  <p:transition>
    <p:wipe dir="r"/>
  </p:transition>
  <p:timing>
    <p:tnLst>
      <p:par>
        <p:cTn id="1" dur="indefinite" restart="never" nodeType="tmRoot"/>
      </p:par>
    </p:tnLst>
  </p:timing>
  <p:hf hdr="0" ftr="0"/>
  <p:txStyles>
    <p:titleStyle>
      <a:lvl1pPr algn="ctr" rtl="0" eaLnBrk="0" fontAlgn="base" hangingPunct="0">
        <a:spcBef>
          <a:spcPct val="0"/>
        </a:spcBef>
        <a:spcAft>
          <a:spcPct val="0"/>
        </a:spcAft>
        <a:defRPr kumimoji="1" sz="2400" b="1">
          <a:solidFill>
            <a:schemeClr val="tx2"/>
          </a:solidFill>
          <a:latin typeface="+mj-lt"/>
          <a:ea typeface="ＭＳ Ｐゴシック" charset="0"/>
          <a:cs typeface="+mj-cs"/>
        </a:defRPr>
      </a:lvl1pPr>
      <a:lvl2pPr algn="ctr" rtl="0" eaLnBrk="0" fontAlgn="base" hangingPunct="0">
        <a:spcBef>
          <a:spcPct val="0"/>
        </a:spcBef>
        <a:spcAft>
          <a:spcPct val="0"/>
        </a:spcAft>
        <a:defRPr kumimoji="1" sz="2400" b="1">
          <a:solidFill>
            <a:schemeClr val="tx2"/>
          </a:solidFill>
          <a:latin typeface="Tahoma" charset="0"/>
          <a:ea typeface="ＭＳ Ｐゴシック" charset="0"/>
        </a:defRPr>
      </a:lvl2pPr>
      <a:lvl3pPr algn="ctr" rtl="0" eaLnBrk="0" fontAlgn="base" hangingPunct="0">
        <a:spcBef>
          <a:spcPct val="0"/>
        </a:spcBef>
        <a:spcAft>
          <a:spcPct val="0"/>
        </a:spcAft>
        <a:defRPr kumimoji="1" sz="2400" b="1">
          <a:solidFill>
            <a:schemeClr val="tx2"/>
          </a:solidFill>
          <a:latin typeface="Tahoma" charset="0"/>
          <a:ea typeface="ＭＳ Ｐゴシック" charset="0"/>
        </a:defRPr>
      </a:lvl3pPr>
      <a:lvl4pPr algn="ctr" rtl="0" eaLnBrk="0" fontAlgn="base" hangingPunct="0">
        <a:spcBef>
          <a:spcPct val="0"/>
        </a:spcBef>
        <a:spcAft>
          <a:spcPct val="0"/>
        </a:spcAft>
        <a:defRPr kumimoji="1" sz="2400" b="1">
          <a:solidFill>
            <a:schemeClr val="tx2"/>
          </a:solidFill>
          <a:latin typeface="Tahoma" charset="0"/>
          <a:ea typeface="ＭＳ Ｐゴシック" charset="0"/>
        </a:defRPr>
      </a:lvl4pPr>
      <a:lvl5pPr algn="ctr" rtl="0" eaLnBrk="0" fontAlgn="base" hangingPunct="0">
        <a:spcBef>
          <a:spcPct val="0"/>
        </a:spcBef>
        <a:spcAft>
          <a:spcPct val="0"/>
        </a:spcAft>
        <a:defRPr kumimoji="1" sz="2400" b="1">
          <a:solidFill>
            <a:schemeClr val="tx2"/>
          </a:solidFill>
          <a:latin typeface="Tahoma" charset="0"/>
          <a:ea typeface="ＭＳ Ｐゴシック" charset="0"/>
        </a:defRPr>
      </a:lvl5pPr>
      <a:lvl6pPr marL="457200" algn="ctr" rtl="0" fontAlgn="base">
        <a:spcBef>
          <a:spcPct val="0"/>
        </a:spcBef>
        <a:spcAft>
          <a:spcPct val="0"/>
        </a:spcAft>
        <a:defRPr kumimoji="1" sz="2400" b="1">
          <a:solidFill>
            <a:schemeClr val="tx2"/>
          </a:solidFill>
          <a:latin typeface="Tahoma" charset="0"/>
        </a:defRPr>
      </a:lvl6pPr>
      <a:lvl7pPr marL="914400" algn="ctr" rtl="0" fontAlgn="base">
        <a:spcBef>
          <a:spcPct val="0"/>
        </a:spcBef>
        <a:spcAft>
          <a:spcPct val="0"/>
        </a:spcAft>
        <a:defRPr kumimoji="1" sz="2400" b="1">
          <a:solidFill>
            <a:schemeClr val="tx2"/>
          </a:solidFill>
          <a:latin typeface="Tahoma" charset="0"/>
        </a:defRPr>
      </a:lvl7pPr>
      <a:lvl8pPr marL="1371600" algn="ctr" rtl="0" fontAlgn="base">
        <a:spcBef>
          <a:spcPct val="0"/>
        </a:spcBef>
        <a:spcAft>
          <a:spcPct val="0"/>
        </a:spcAft>
        <a:defRPr kumimoji="1" sz="2400" b="1">
          <a:solidFill>
            <a:schemeClr val="tx2"/>
          </a:solidFill>
          <a:latin typeface="Tahoma" charset="0"/>
        </a:defRPr>
      </a:lvl8pPr>
      <a:lvl9pPr marL="1828800" algn="ctr" rtl="0" fontAlgn="base">
        <a:spcBef>
          <a:spcPct val="0"/>
        </a:spcBef>
        <a:spcAft>
          <a:spcPct val="0"/>
        </a:spcAft>
        <a:defRPr kumimoji="1" sz="2400" b="1">
          <a:solidFill>
            <a:schemeClr val="tx2"/>
          </a:solidFill>
          <a:latin typeface="Tahoma" charset="0"/>
        </a:defRPr>
      </a:lvl9pPr>
    </p:titleStyle>
    <p:bodyStyle>
      <a:lvl1pPr marL="342900" indent="-342900" algn="l" rtl="0" eaLnBrk="0" fontAlgn="base" hangingPunct="0">
        <a:spcBef>
          <a:spcPct val="20000"/>
        </a:spcBef>
        <a:spcAft>
          <a:spcPct val="0"/>
        </a:spcAft>
        <a:buClr>
          <a:srgbClr val="FF0000"/>
        </a:buClr>
        <a:buFont typeface="Wingdings" charset="0"/>
        <a:buChar char="Ø"/>
        <a:defRPr kumimoji="1" sz="2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folHlink"/>
        </a:buClr>
        <a:buFont typeface="Wingdings" charset="0"/>
        <a:buChar char="Ø"/>
        <a:defRPr kumimoji="1" sz="20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accent1"/>
        </a:buClr>
        <a:buFont typeface="Wingdings" charset="0"/>
        <a:buChar char="Ø"/>
        <a:defRPr kumimoji="1"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accent1"/>
        </a:buClr>
        <a:buFont typeface="Wingdings" charset="0"/>
        <a:buChar char="Ø"/>
        <a:defRPr kumimoji="1" sz="16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accent1"/>
        </a:buClr>
        <a:buFont typeface="Wingdings" charset="0"/>
        <a:buChar char="Ø"/>
        <a:defRPr kumimoji="1" sz="1600">
          <a:solidFill>
            <a:schemeClr val="tx1"/>
          </a:solidFill>
          <a:latin typeface="+mn-lt"/>
          <a:ea typeface="ＭＳ Ｐゴシック" charset="0"/>
        </a:defRPr>
      </a:lvl5pPr>
      <a:lvl6pPr marL="2514600" indent="-228600" algn="l" rtl="0" fontAlgn="base">
        <a:spcBef>
          <a:spcPct val="20000"/>
        </a:spcBef>
        <a:spcAft>
          <a:spcPct val="0"/>
        </a:spcAft>
        <a:buClr>
          <a:schemeClr val="accent1"/>
        </a:buClr>
        <a:buFont typeface="Wingdings" pitchFamily="2" charset="2"/>
        <a:buChar char="Ø"/>
        <a:defRPr kumimoji="1" sz="16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Ø"/>
        <a:defRPr kumimoji="1" sz="16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Ø"/>
        <a:defRPr kumimoji="1" sz="16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Ø"/>
        <a:defRPr kumimoji="1"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1700" y="1925638"/>
            <a:ext cx="7315200" cy="563562"/>
          </a:xfrm>
          <a:prstGeom prst="rect">
            <a:avLst/>
          </a:prstGeom>
        </p:spPr>
        <p:txBody>
          <a:bodyPr vert="horz" lIns="91440" tIns="45720" rIns="91440" bIns="45720" rtlCol="0" anchor="ctr">
            <a:noAutofit/>
          </a:bodyPr>
          <a:lstStyle/>
          <a:p>
            <a:r>
              <a:rPr lang="en-US" dirty="0" smtClean="0"/>
              <a:t>Click to edit</a:t>
            </a:r>
            <a:endParaRPr lang="en-US" dirty="0"/>
          </a:p>
        </p:txBody>
      </p:sp>
      <p:sp>
        <p:nvSpPr>
          <p:cNvPr id="3" name="Text Placeholder 2"/>
          <p:cNvSpPr>
            <a:spLocks noGrp="1"/>
          </p:cNvSpPr>
          <p:nvPr>
            <p:ph type="body" idx="1"/>
          </p:nvPr>
        </p:nvSpPr>
        <p:spPr>
          <a:xfrm>
            <a:off x="901700" y="2768600"/>
            <a:ext cx="7315200" cy="29130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p:txBody>
      </p:sp>
      <p:sp>
        <p:nvSpPr>
          <p:cNvPr id="5" name="Footer Placeholder 4"/>
          <p:cNvSpPr>
            <a:spLocks noGrp="1"/>
          </p:cNvSpPr>
          <p:nvPr>
            <p:ph type="ftr" sz="quarter" idx="3"/>
          </p:nvPr>
        </p:nvSpPr>
        <p:spPr>
          <a:xfrm>
            <a:off x="3124200" y="6419850"/>
            <a:ext cx="2895600" cy="365125"/>
          </a:xfrm>
          <a:prstGeom prst="rect">
            <a:avLst/>
          </a:prstGeom>
        </p:spPr>
        <p:txBody>
          <a:bodyPr vert="horz" lIns="91440" tIns="45720" rIns="91440" bIns="45720" rtlCol="0" anchor="ctr"/>
          <a:lstStyle>
            <a:lvl1pPr algn="ctr">
              <a:defRPr sz="1000">
                <a:solidFill>
                  <a:schemeClr val="tx1">
                    <a:tint val="75000"/>
                  </a:schemeClr>
                </a:solidFill>
                <a:latin typeface="Helvetica"/>
              </a:defRPr>
            </a:lvl1pPr>
          </a:lstStyle>
          <a:p>
            <a:pPr>
              <a:defRPr/>
            </a:pPr>
            <a:r>
              <a:rPr lang="en-US" dirty="0" smtClean="0">
                <a:solidFill>
                  <a:prstClr val="black">
                    <a:tint val="75000"/>
                  </a:prstClr>
                </a:solidFill>
              </a:rPr>
              <a:t>SENSITIVE – PROPRIETARY INFORMATION</a:t>
            </a:r>
            <a:endParaRPr lang="en-US" dirty="0">
              <a:solidFill>
                <a:prstClr val="black">
                  <a:tint val="75000"/>
                </a:prstClr>
              </a:solidFill>
            </a:endParaRPr>
          </a:p>
        </p:txBody>
      </p:sp>
    </p:spTree>
    <p:extLst>
      <p:ext uri="{BB962C8B-B14F-4D97-AF65-F5344CB8AC3E}">
        <p14:creationId xmlns:p14="http://schemas.microsoft.com/office/powerpoint/2010/main" val="3179946074"/>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457200" rtl="0" eaLnBrk="1" latinLnBrk="0" hangingPunct="1">
        <a:spcBef>
          <a:spcPct val="0"/>
        </a:spcBef>
        <a:buNone/>
        <a:defRPr sz="3200" kern="1200" cap="all" baseline="0">
          <a:solidFill>
            <a:schemeClr val="tx1"/>
          </a:solidFill>
          <a:latin typeface="Helvetica"/>
          <a:ea typeface="+mj-ea"/>
          <a:cs typeface="+mj-cs"/>
        </a:defRPr>
      </a:lvl1pPr>
    </p:titleStyle>
    <p:bodyStyle>
      <a:lvl1pPr marL="0" indent="0" algn="l" defTabSz="457200" rtl="0" eaLnBrk="1" latinLnBrk="0" hangingPunct="1">
        <a:spcBef>
          <a:spcPct val="20000"/>
        </a:spcBef>
        <a:buFont typeface="Arial"/>
        <a:buNone/>
        <a:defRPr sz="2000" kern="1200">
          <a:solidFill>
            <a:schemeClr val="tx1"/>
          </a:solidFill>
          <a:latin typeface=""/>
          <a:ea typeface="+mn-ea"/>
          <a:cs typeface="+mn-cs"/>
        </a:defRPr>
      </a:lvl1pPr>
      <a:lvl2pPr marL="457200" indent="0" algn="l" defTabSz="457200" rtl="0" eaLnBrk="1" latinLnBrk="0" hangingPunct="1">
        <a:spcBef>
          <a:spcPct val="20000"/>
        </a:spcBef>
        <a:buFont typeface="Arial"/>
        <a:buNone/>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jpeg"/><Relationship Id="rId12" Type="http://schemas.openxmlformats.org/officeDocument/2006/relationships/image" Target="../media/image30.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png"/><Relationship Id="rId9"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jpeg"/><Relationship Id="rId5" Type="http://schemas.microsoft.com/office/2007/relationships/hdphoto" Target="../media/hdphoto3.wdp"/><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63.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63.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5.xml.rels><?xml version="1.0" encoding="UTF-8" standalone="yes"?>
<Relationships xmlns="http://schemas.openxmlformats.org/package/2006/relationships"><Relationship Id="rId2" Type="http://schemas.openxmlformats.org/officeDocument/2006/relationships/hyperlink" Target="DMS_ScreenVideos/ProxyMultiUAVManagementSim.avi" TargetMode="External"/><Relationship Id="rId1" Type="http://schemas.openxmlformats.org/officeDocument/2006/relationships/slideLayout" Target="../slideLayouts/slideLayout6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24.xml"/><Relationship Id="rId5" Type="http://schemas.openxmlformats.org/officeDocument/2006/relationships/image" Target="../media/image55.jpeg"/><Relationship Id="rId4" Type="http://schemas.openxmlformats.org/officeDocument/2006/relationships/image" Target="../media/image54.jpeg"/></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36.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62.jpeg"/><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3.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6.xml"/><Relationship Id="rId1" Type="http://schemas.openxmlformats.org/officeDocument/2006/relationships/slideLayout" Target="../slideLayouts/slideLayout36.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3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8.xml"/><Relationship Id="rId1" Type="http://schemas.openxmlformats.org/officeDocument/2006/relationships/slideLayout" Target="../slideLayouts/slideLayout41.xml"/><Relationship Id="rId4" Type="http://schemas.openxmlformats.org/officeDocument/2006/relationships/image" Target="../media/image71.jpeg"/></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72.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77.xml"/></Relationships>
</file>

<file path=ppt/slides/_rels/slide4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png"/><Relationship Id="rId7" Type="http://schemas.openxmlformats.org/officeDocument/2006/relationships/diagramColors" Target="../diagrams/colors1.xml"/><Relationship Id="rId2" Type="http://schemas.openxmlformats.org/officeDocument/2006/relationships/notesSlide" Target="../notesSlides/notesSlide33.xml"/><Relationship Id="rId1" Type="http://schemas.openxmlformats.org/officeDocument/2006/relationships/slideLayout" Target="../slideLayouts/slideLayout7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77.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77.xml"/></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77.xml"/></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77.xml"/><Relationship Id="rId4" Type="http://schemas.openxmlformats.org/officeDocument/2006/relationships/image" Target="../media/image73.jpg"/></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77.xml"/></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77.xml"/></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7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FFFFFF"/>
            </a:gs>
          </a:gsLst>
          <a:lin ang="2160000" scaled="0"/>
          <a:tileRect/>
        </a:gradFill>
        <a:effectLst/>
      </p:bgPr>
    </p:bg>
    <p:spTree>
      <p:nvGrpSpPr>
        <p:cNvPr id="1" name=""/>
        <p:cNvGrpSpPr/>
        <p:nvPr/>
      </p:nvGrpSpPr>
      <p:grpSpPr>
        <a:xfrm>
          <a:off x="0" y="0"/>
          <a:ext cx="0" cy="0"/>
          <a:chOff x="0" y="0"/>
          <a:chExt cx="0" cy="0"/>
        </a:xfrm>
      </p:grpSpPr>
      <p:sp>
        <p:nvSpPr>
          <p:cNvPr id="3" name="TextBox 2"/>
          <p:cNvSpPr txBox="1"/>
          <p:nvPr/>
        </p:nvSpPr>
        <p:spPr>
          <a:xfrm>
            <a:off x="3124200" y="6591331"/>
            <a:ext cx="2957989" cy="253916"/>
          </a:xfrm>
          <a:prstGeom prst="rect">
            <a:avLst/>
          </a:prstGeom>
          <a:noFill/>
        </p:spPr>
        <p:txBody>
          <a:bodyPr wrap="none" rtlCol="0">
            <a:spAutoFit/>
          </a:bodyPr>
          <a:lstStyle/>
          <a:p>
            <a:pPr algn="ctr"/>
            <a:r>
              <a:rPr lang="en-US" sz="1050" dirty="0" smtClean="0"/>
              <a:t>PROPRIETARY INFORMATION – SENSITIVE</a:t>
            </a:r>
            <a:endParaRPr lang="en-US" sz="1050" dirty="0"/>
          </a:p>
        </p:txBody>
      </p:sp>
      <p:sp>
        <p:nvSpPr>
          <p:cNvPr id="6" name="Title 1"/>
          <p:cNvSpPr>
            <a:spLocks noGrp="1"/>
          </p:cNvSpPr>
          <p:nvPr>
            <p:ph type="ctrTitle"/>
          </p:nvPr>
        </p:nvSpPr>
        <p:spPr>
          <a:xfrm>
            <a:off x="609600" y="2057400"/>
            <a:ext cx="7772400" cy="2819400"/>
          </a:xfrm>
        </p:spPr>
        <p:txBody>
          <a:bodyPr>
            <a:normAutofit fontScale="90000"/>
          </a:bodyPr>
          <a:lstStyle/>
          <a:p>
            <a:r>
              <a:rPr lang="en-US" sz="4800" cap="none" dirty="0" smtClean="0"/>
              <a:t/>
            </a:r>
            <a:br>
              <a:rPr lang="en-US" sz="4800" cap="none" dirty="0" smtClean="0"/>
            </a:br>
            <a:r>
              <a:rPr lang="en-US" sz="4800" cap="none" dirty="0" smtClean="0">
                <a:effectLst>
                  <a:outerShdw blurRad="60007" dist="200025" dir="15000000" sy="30000" kx="-1800000" algn="bl" rotWithShape="0">
                    <a:prstClr val="black">
                      <a:alpha val="32000"/>
                    </a:prstClr>
                  </a:outerShdw>
                </a:effectLst>
              </a:rPr>
              <a:t/>
            </a:r>
            <a:br>
              <a:rPr lang="en-US" sz="4800" cap="none" dirty="0" smtClean="0">
                <a:effectLst>
                  <a:outerShdw blurRad="60007" dist="200025" dir="15000000" sy="30000" kx="-1800000" algn="bl" rotWithShape="0">
                    <a:prstClr val="black">
                      <a:alpha val="32000"/>
                    </a:prstClr>
                  </a:outerShdw>
                </a:effectLst>
              </a:rPr>
            </a:br>
            <a:r>
              <a:rPr lang="en-US" sz="4800" cap="none" dirty="0" smtClean="0">
                <a:effectLst>
                  <a:outerShdw blurRad="60007" dist="200025" dir="15000000" sy="30000" kx="-1800000" algn="bl" rotWithShape="0">
                    <a:prstClr val="black">
                      <a:alpha val="32000"/>
                    </a:prstClr>
                  </a:outerShdw>
                </a:effectLst>
              </a:rPr>
              <a:t>Presentation </a:t>
            </a:r>
            <a:r>
              <a:rPr lang="en-US" sz="4800" cap="none" dirty="0">
                <a:effectLst>
                  <a:outerShdw blurRad="60007" dist="200025" dir="15000000" sy="30000" kx="-1800000" algn="bl" rotWithShape="0">
                    <a:prstClr val="black">
                      <a:alpha val="32000"/>
                    </a:prstClr>
                  </a:outerShdw>
                </a:effectLst>
              </a:rPr>
              <a:t>for Criminal Justice Governing Board</a:t>
            </a:r>
            <a:br>
              <a:rPr lang="en-US" sz="4800" cap="none" dirty="0">
                <a:effectLst>
                  <a:outerShdw blurRad="60007" dist="200025" dir="15000000" sy="30000" kx="-1800000" algn="bl" rotWithShape="0">
                    <a:prstClr val="black">
                      <a:alpha val="32000"/>
                    </a:prstClr>
                  </a:outerShdw>
                </a:effectLst>
              </a:rPr>
            </a:br>
            <a:r>
              <a:rPr lang="en-US" sz="2000" cap="none" dirty="0" smtClean="0">
                <a:effectLst>
                  <a:outerShdw blurRad="60007" dist="200025" dir="15000000" sy="30000" kx="-1800000" algn="bl" rotWithShape="0">
                    <a:prstClr val="black">
                      <a:alpha val="32000"/>
                    </a:prstClr>
                  </a:outerShdw>
                </a:effectLst>
              </a:rPr>
              <a:t/>
            </a:r>
            <a:br>
              <a:rPr lang="en-US" sz="2000" cap="none" dirty="0" smtClean="0">
                <a:effectLst>
                  <a:outerShdw blurRad="60007" dist="200025" dir="15000000" sy="30000" kx="-1800000" algn="bl" rotWithShape="0">
                    <a:prstClr val="black">
                      <a:alpha val="32000"/>
                    </a:prstClr>
                  </a:outerShdw>
                </a:effectLst>
              </a:rPr>
            </a:br>
            <a:r>
              <a:rPr lang="en-US" i="1" cap="none" dirty="0" smtClean="0">
                <a:latin typeface="Calibri"/>
                <a:cs typeface="Calibri"/>
              </a:rPr>
              <a:t>Team Osprey</a:t>
            </a:r>
            <a:br>
              <a:rPr lang="en-US" i="1" cap="none" dirty="0" smtClean="0">
                <a:latin typeface="Calibri"/>
                <a:cs typeface="Calibri"/>
              </a:rPr>
            </a:br>
            <a:r>
              <a:rPr lang="en-US" i="1" cap="none" dirty="0" smtClean="0">
                <a:latin typeface="Calibri"/>
                <a:cs typeface="Calibri"/>
              </a:rPr>
              <a:t>Technical Support</a:t>
            </a:r>
            <a:endParaRPr lang="en-US" i="1" cap="none" dirty="0">
              <a:latin typeface="Calibri"/>
              <a:cs typeface="Calibri"/>
            </a:endParaRPr>
          </a:p>
        </p:txBody>
      </p:sp>
      <p:pic>
        <p:nvPicPr>
          <p:cNvPr id="7" name="Picture 6"/>
          <p:cNvPicPr>
            <a:picLocks noChangeAspect="1"/>
          </p:cNvPicPr>
          <p:nvPr/>
        </p:nvPicPr>
        <p:blipFill>
          <a:blip r:embed="rId3"/>
          <a:stretch>
            <a:fillRect/>
          </a:stretch>
        </p:blipFill>
        <p:spPr>
          <a:xfrm>
            <a:off x="6953740" y="0"/>
            <a:ext cx="2190259" cy="1981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descr="OGS 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4871"/>
            <a:ext cx="3134757" cy="1926555"/>
          </a:xfrm>
          <a:prstGeom prst="rect">
            <a:avLst/>
          </a:prstGeom>
          <a:effectLst>
            <a:outerShdw blurRad="50800" dist="38100" dir="2700000" sx="102000" sy="102000" algn="tl" rotWithShape="0">
              <a:prstClr val="black">
                <a:alpha val="40000"/>
              </a:prstClr>
            </a:outerShdw>
          </a:effectLst>
        </p:spPr>
      </p:pic>
      <p:sp>
        <p:nvSpPr>
          <p:cNvPr id="2" name="TextBox 1"/>
          <p:cNvSpPr txBox="1"/>
          <p:nvPr/>
        </p:nvSpPr>
        <p:spPr>
          <a:xfrm>
            <a:off x="0" y="6477000"/>
            <a:ext cx="1676400" cy="381000"/>
          </a:xfrm>
          <a:prstGeom prst="rect">
            <a:avLst/>
          </a:prstGeom>
          <a:noFill/>
        </p:spPr>
        <p:txBody>
          <a:bodyPr wrap="square" rtlCol="0">
            <a:spAutoFit/>
          </a:bodyPr>
          <a:lstStyle/>
          <a:p>
            <a:r>
              <a:rPr lang="en-US" dirty="0" smtClean="0">
                <a:solidFill>
                  <a:schemeClr val="tx1">
                    <a:lumMod val="50000"/>
                    <a:lumOff val="50000"/>
                  </a:schemeClr>
                </a:solidFill>
              </a:rPr>
              <a:t>Raleigh, NC</a:t>
            </a:r>
            <a:endParaRPr lang="en-US" dirty="0">
              <a:solidFill>
                <a:schemeClr val="tx1">
                  <a:lumMod val="50000"/>
                  <a:lumOff val="50000"/>
                </a:schemeClr>
              </a:solidFill>
            </a:endParaRPr>
          </a:p>
        </p:txBody>
      </p:sp>
      <p:sp>
        <p:nvSpPr>
          <p:cNvPr id="5" name="TextBox 4"/>
          <p:cNvSpPr txBox="1"/>
          <p:nvPr/>
        </p:nvSpPr>
        <p:spPr>
          <a:xfrm>
            <a:off x="7086600" y="6491079"/>
            <a:ext cx="2057400" cy="369332"/>
          </a:xfrm>
          <a:prstGeom prst="rect">
            <a:avLst/>
          </a:prstGeom>
          <a:noFill/>
        </p:spPr>
        <p:txBody>
          <a:bodyPr wrap="square" rtlCol="0">
            <a:spAutoFit/>
          </a:bodyPr>
          <a:lstStyle/>
          <a:p>
            <a:r>
              <a:rPr lang="en-US" dirty="0" smtClean="0">
                <a:solidFill>
                  <a:srgbClr val="7F7F7F"/>
                </a:solidFill>
              </a:rPr>
              <a:t>January 31, 2013</a:t>
            </a:r>
            <a:endParaRPr lang="en-US" dirty="0">
              <a:solidFill>
                <a:srgbClr val="7F7F7F"/>
              </a:solidFill>
            </a:endParaRPr>
          </a:p>
        </p:txBody>
      </p:sp>
    </p:spTree>
    <p:extLst>
      <p:ext uri="{BB962C8B-B14F-4D97-AF65-F5344CB8AC3E}">
        <p14:creationId xmlns:p14="http://schemas.microsoft.com/office/powerpoint/2010/main" val="848688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PT template.png"/>
          <p:cNvPicPr>
            <a:picLocks noChangeAspect="1"/>
          </p:cNvPicPr>
          <p:nvPr/>
        </p:nvPicPr>
        <p:blipFill rotWithShape="1">
          <a:blip r:embed="rId3" cstate="print">
            <a:extLst>
              <a:ext uri="{28A0092B-C50C-407E-A947-70E740481C1C}">
                <a14:useLocalDpi xmlns:a14="http://schemas.microsoft.com/office/drawing/2010/main" val="0"/>
              </a:ext>
            </a:extLst>
          </a:blip>
          <a:srcRect l="5201" r="1923"/>
          <a:stretch/>
        </p:blipFill>
        <p:spPr>
          <a:xfrm>
            <a:off x="0" y="-663221"/>
            <a:ext cx="9151938" cy="7696457"/>
          </a:xfrm>
          <a:prstGeom prst="rect">
            <a:avLst/>
          </a:prstGeom>
        </p:spPr>
      </p:pic>
      <p:sp>
        <p:nvSpPr>
          <p:cNvPr id="17409" name="Title 1"/>
          <p:cNvSpPr>
            <a:spLocks noGrp="1"/>
          </p:cNvSpPr>
          <p:nvPr>
            <p:ph type="title"/>
          </p:nvPr>
        </p:nvSpPr>
        <p:spPr>
          <a:xfrm>
            <a:off x="457200" y="1600200"/>
            <a:ext cx="8229600" cy="685800"/>
          </a:xfrm>
        </p:spPr>
        <p:txBody>
          <a:bodyPr>
            <a:normAutofit/>
          </a:bodyPr>
          <a:lstStyle/>
          <a:p>
            <a:pPr algn="ctr" eaLnBrk="1" hangingPunct="1"/>
            <a:r>
              <a:rPr lang="en-US" sz="3200" b="1" cap="none" dirty="0" smtClean="0">
                <a:latin typeface="Arial"/>
                <a:cs typeface="Arial"/>
              </a:rPr>
              <a:t>Four Product Categories</a:t>
            </a:r>
          </a:p>
        </p:txBody>
      </p:sp>
      <p:sp>
        <p:nvSpPr>
          <p:cNvPr id="17410" name="Content Placeholder 2"/>
          <p:cNvSpPr>
            <a:spLocks noGrp="1"/>
          </p:cNvSpPr>
          <p:nvPr>
            <p:ph idx="1"/>
          </p:nvPr>
        </p:nvSpPr>
        <p:spPr>
          <a:xfrm>
            <a:off x="685800" y="2286000"/>
            <a:ext cx="7772400" cy="4038599"/>
          </a:xfrm>
          <a:effectLst/>
        </p:spPr>
        <p:txBody>
          <a:bodyPr>
            <a:noAutofit/>
          </a:bodyPr>
          <a:lstStyle/>
          <a:p>
            <a:pPr>
              <a:lnSpc>
                <a:spcPct val="110000"/>
              </a:lnSpc>
              <a:defRPr/>
            </a:pPr>
            <a:r>
              <a:rPr lang="en-US" sz="1600" b="1" dirty="0" smtClean="0">
                <a:latin typeface="Arial"/>
                <a:cs typeface="Arial"/>
              </a:rPr>
              <a:t>Handheld/Pocket/Belted Devices</a:t>
            </a:r>
          </a:p>
          <a:p>
            <a:pPr marL="742950" lvl="1" indent="-285750">
              <a:lnSpc>
                <a:spcPct val="110000"/>
              </a:lnSpc>
              <a:buFont typeface="Arial"/>
              <a:buChar char="•"/>
              <a:defRPr/>
            </a:pPr>
            <a:r>
              <a:rPr lang="en-US" sz="1400" dirty="0" smtClean="0">
                <a:latin typeface="Arial"/>
                <a:cs typeface="Arial"/>
              </a:rPr>
              <a:t>Self-contained including power source and antenna</a:t>
            </a:r>
          </a:p>
          <a:p>
            <a:pPr>
              <a:lnSpc>
                <a:spcPct val="110000"/>
              </a:lnSpc>
              <a:defRPr/>
            </a:pPr>
            <a:r>
              <a:rPr lang="en-US" sz="1600" b="1" dirty="0" smtClean="0">
                <a:latin typeface="Arial"/>
                <a:cs typeface="Arial"/>
              </a:rPr>
              <a:t>Vehicle/Equipment Mounted (discreet/overt)</a:t>
            </a:r>
          </a:p>
          <a:p>
            <a:pPr marL="742950" lvl="1" indent="-285750">
              <a:lnSpc>
                <a:spcPct val="110000"/>
              </a:lnSpc>
              <a:buFont typeface="Arial"/>
              <a:buChar char="•"/>
              <a:defRPr/>
            </a:pPr>
            <a:r>
              <a:rPr lang="en-US" sz="1400" dirty="0" smtClean="0">
                <a:latin typeface="Arial"/>
                <a:cs typeface="Arial"/>
              </a:rPr>
              <a:t>Run off of existing power source often with internal power backup</a:t>
            </a:r>
          </a:p>
          <a:p>
            <a:pPr>
              <a:lnSpc>
                <a:spcPct val="110000"/>
              </a:lnSpc>
              <a:defRPr/>
            </a:pPr>
            <a:r>
              <a:rPr lang="en-US" sz="1600" b="1" dirty="0" smtClean="0">
                <a:latin typeface="Arial"/>
                <a:cs typeface="Arial"/>
              </a:rPr>
              <a:t>Cell phone based VIP solution</a:t>
            </a:r>
          </a:p>
          <a:p>
            <a:pPr marL="742950" lvl="1" indent="-285750">
              <a:lnSpc>
                <a:spcPct val="110000"/>
              </a:lnSpc>
              <a:buFont typeface="Arial"/>
              <a:buChar char="•"/>
              <a:defRPr/>
            </a:pPr>
            <a:r>
              <a:rPr lang="en-US" sz="1400" dirty="0" smtClean="0">
                <a:latin typeface="Arial"/>
                <a:cs typeface="Arial"/>
              </a:rPr>
              <a:t>Software based solution can be </a:t>
            </a:r>
            <a:r>
              <a:rPr lang="en-US" sz="1400" dirty="0">
                <a:latin typeface="Arial"/>
                <a:cs typeface="Arial"/>
              </a:rPr>
              <a:t>discreet </a:t>
            </a:r>
          </a:p>
          <a:p>
            <a:pPr lvl="1">
              <a:lnSpc>
                <a:spcPct val="110000"/>
              </a:lnSpc>
              <a:defRPr/>
            </a:pPr>
            <a:r>
              <a:rPr lang="en-US" sz="1400" dirty="0">
                <a:latin typeface="Arial"/>
                <a:cs typeface="Arial"/>
              </a:rPr>
              <a:t> </a:t>
            </a:r>
            <a:r>
              <a:rPr lang="en-US" sz="1400" dirty="0" smtClean="0">
                <a:latin typeface="Arial"/>
                <a:cs typeface="Arial"/>
              </a:rPr>
              <a:t>     to prevent discovery</a:t>
            </a:r>
          </a:p>
          <a:p>
            <a:pPr>
              <a:lnSpc>
                <a:spcPct val="110000"/>
              </a:lnSpc>
              <a:defRPr/>
            </a:pPr>
            <a:r>
              <a:rPr lang="en-US" sz="1600" b="1" dirty="0" smtClean="0">
                <a:latin typeface="Arial"/>
                <a:cs typeface="Arial"/>
              </a:rPr>
              <a:t>Specialized</a:t>
            </a:r>
          </a:p>
          <a:p>
            <a:pPr marL="742950" lvl="1" indent="-285750">
              <a:lnSpc>
                <a:spcPct val="110000"/>
              </a:lnSpc>
              <a:buFont typeface="Arial"/>
              <a:buChar char="•"/>
              <a:defRPr/>
            </a:pPr>
            <a:r>
              <a:rPr lang="en-US" sz="1400" dirty="0" smtClean="0">
                <a:latin typeface="Arial"/>
                <a:cs typeface="Arial"/>
              </a:rPr>
              <a:t>Gov’t Only</a:t>
            </a:r>
          </a:p>
          <a:p>
            <a:pPr lvl="2">
              <a:lnSpc>
                <a:spcPct val="110000"/>
              </a:lnSpc>
              <a:defRPr/>
            </a:pPr>
            <a:r>
              <a:rPr lang="en-US" sz="1200" dirty="0" smtClean="0">
                <a:latin typeface="Arial"/>
                <a:cs typeface="Arial"/>
              </a:rPr>
              <a:t>Newest technologies</a:t>
            </a:r>
          </a:p>
          <a:p>
            <a:pPr lvl="2">
              <a:lnSpc>
                <a:spcPct val="110000"/>
              </a:lnSpc>
              <a:defRPr/>
            </a:pPr>
            <a:r>
              <a:rPr lang="en-US" sz="1200" dirty="0" smtClean="0">
                <a:latin typeface="Arial"/>
                <a:cs typeface="Arial"/>
              </a:rPr>
              <a:t>Gov’t compliant</a:t>
            </a:r>
          </a:p>
          <a:p>
            <a:pPr lvl="2">
              <a:lnSpc>
                <a:spcPct val="110000"/>
              </a:lnSpc>
              <a:defRPr/>
            </a:pPr>
            <a:r>
              <a:rPr lang="en-US" sz="1200" dirty="0" smtClean="0">
                <a:latin typeface="Arial"/>
                <a:cs typeface="Arial"/>
              </a:rPr>
              <a:t>Communications through gov’t </a:t>
            </a:r>
          </a:p>
          <a:p>
            <a:pPr marL="914400" lvl="2" indent="0">
              <a:lnSpc>
                <a:spcPct val="110000"/>
              </a:lnSpc>
              <a:buNone/>
              <a:defRPr/>
            </a:pPr>
            <a:r>
              <a:rPr lang="en-US" sz="1200" dirty="0" smtClean="0">
                <a:latin typeface="Arial"/>
                <a:cs typeface="Arial"/>
              </a:rPr>
              <a:t>      </a:t>
            </a:r>
            <a:r>
              <a:rPr lang="en-US" sz="1200" dirty="0" err="1" smtClean="0">
                <a:latin typeface="Arial"/>
                <a:cs typeface="Arial"/>
              </a:rPr>
              <a:t>comms</a:t>
            </a:r>
            <a:r>
              <a:rPr lang="en-US" sz="1200" dirty="0" smtClean="0">
                <a:latin typeface="Arial"/>
                <a:cs typeface="Arial"/>
              </a:rPr>
              <a:t>/systems</a:t>
            </a:r>
          </a:p>
          <a:p>
            <a:pPr marL="742950" lvl="1" indent="-285750">
              <a:lnSpc>
                <a:spcPct val="110000"/>
              </a:lnSpc>
              <a:buFont typeface="Arial"/>
              <a:buChar char="•"/>
              <a:defRPr/>
            </a:pPr>
            <a:r>
              <a:rPr lang="en-US" sz="1400" dirty="0" smtClean="0">
                <a:latin typeface="Arial"/>
                <a:cs typeface="Arial"/>
              </a:rPr>
              <a:t>Private Sector Specialized Needs</a:t>
            </a:r>
          </a:p>
          <a:p>
            <a:pPr lvl="2">
              <a:lnSpc>
                <a:spcPct val="110000"/>
              </a:lnSpc>
              <a:defRPr/>
            </a:pPr>
            <a:r>
              <a:rPr lang="en-US" sz="1200" dirty="0" smtClean="0">
                <a:latin typeface="Arial"/>
                <a:cs typeface="Arial"/>
              </a:rPr>
              <a:t>Micro sized</a:t>
            </a:r>
          </a:p>
          <a:p>
            <a:pPr lvl="2">
              <a:lnSpc>
                <a:spcPct val="110000"/>
              </a:lnSpc>
              <a:defRPr/>
            </a:pPr>
            <a:r>
              <a:rPr lang="en-US" sz="1200" dirty="0" smtClean="0">
                <a:latin typeface="Arial"/>
                <a:cs typeface="Arial"/>
              </a:rPr>
              <a:t>Discreet</a:t>
            </a:r>
          </a:p>
        </p:txBody>
      </p:sp>
      <p:sp>
        <p:nvSpPr>
          <p:cNvPr id="7" name="Footer Placeholder 14"/>
          <p:cNvSpPr>
            <a:spLocks/>
          </p:cNvSpPr>
          <p:nvPr/>
        </p:nvSpPr>
        <p:spPr bwMode="auto">
          <a:xfrm>
            <a:off x="3170517" y="6507709"/>
            <a:ext cx="2820988" cy="152400"/>
          </a:xfrm>
          <a:prstGeom prst="rect">
            <a:avLst/>
          </a:prstGeom>
          <a:noFill/>
          <a:ln w="9525">
            <a:noFill/>
            <a:miter lim="800000"/>
            <a:headEnd/>
            <a:tailEnd/>
          </a:ln>
        </p:spPr>
        <p:txBody>
          <a:bodyPr anchor="b"/>
          <a:lstStyle/>
          <a:p>
            <a:pPr algn="r"/>
            <a:r>
              <a:rPr lang="en-US" sz="1000" dirty="0">
                <a:solidFill>
                  <a:srgbClr val="857543"/>
                </a:solidFill>
                <a:latin typeface="Arial" charset="0"/>
              </a:rPr>
              <a:t>SENSITIVE – PROPRIETARY INFORMATION</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3505200"/>
            <a:ext cx="4065011" cy="2873261"/>
          </a:xfrm>
          <a:prstGeom prst="rect">
            <a:avLst/>
          </a:prstGeom>
          <a:effectLst>
            <a:outerShdw blurRad="50800" dist="38100" dir="2700000" algn="tl" rotWithShape="0">
              <a:prstClr val="black">
                <a:alpha val="40000"/>
              </a:prstClr>
            </a:outerShdw>
          </a:effectLst>
          <a:scene3d>
            <a:camera prst="orthographicFront"/>
            <a:lightRig rig="threePt" dir="t"/>
          </a:scene3d>
          <a:sp3d>
            <a:bevelT/>
          </a:sp3d>
        </p:spPr>
      </p:pic>
    </p:spTree>
    <p:extLst>
      <p:ext uri="{BB962C8B-B14F-4D97-AF65-F5344CB8AC3E}">
        <p14:creationId xmlns:p14="http://schemas.microsoft.com/office/powerpoint/2010/main" val="253220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37729" y="121139"/>
            <a:ext cx="929865" cy="1046179"/>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2"/>
          <a:stretch>
            <a:fillRect/>
          </a:stretch>
        </p:blipFill>
        <p:spPr>
          <a:xfrm>
            <a:off x="7787691" y="186510"/>
            <a:ext cx="929865" cy="104617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2"/>
          <a:stretch>
            <a:fillRect/>
          </a:stretch>
        </p:blipFill>
        <p:spPr>
          <a:xfrm>
            <a:off x="6105713" y="186510"/>
            <a:ext cx="929865" cy="1046179"/>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a:stretch>
            <a:fillRect/>
          </a:stretch>
        </p:blipFill>
        <p:spPr>
          <a:xfrm>
            <a:off x="5105400" y="5715000"/>
            <a:ext cx="626812" cy="602391"/>
          </a:xfrm>
          <a:prstGeom prst="rect">
            <a:avLst/>
          </a:prstGeom>
        </p:spPr>
      </p:pic>
      <p:pic>
        <p:nvPicPr>
          <p:cNvPr id="8" name="Picture 7"/>
          <p:cNvPicPr>
            <a:picLocks noChangeAspect="1"/>
          </p:cNvPicPr>
          <p:nvPr/>
        </p:nvPicPr>
        <p:blipFill>
          <a:blip r:embed="rId3"/>
          <a:stretch>
            <a:fillRect/>
          </a:stretch>
        </p:blipFill>
        <p:spPr>
          <a:xfrm>
            <a:off x="6729401" y="5442066"/>
            <a:ext cx="626812" cy="602391"/>
          </a:xfrm>
          <a:prstGeom prst="rect">
            <a:avLst/>
          </a:prstGeom>
        </p:spPr>
      </p:pic>
      <p:pic>
        <p:nvPicPr>
          <p:cNvPr id="9" name="Picture 8"/>
          <p:cNvPicPr>
            <a:picLocks noChangeAspect="1"/>
          </p:cNvPicPr>
          <p:nvPr/>
        </p:nvPicPr>
        <p:blipFill>
          <a:blip r:embed="rId3"/>
          <a:stretch>
            <a:fillRect/>
          </a:stretch>
        </p:blipFill>
        <p:spPr>
          <a:xfrm>
            <a:off x="8206829" y="5158984"/>
            <a:ext cx="626812" cy="602391"/>
          </a:xfrm>
          <a:prstGeom prst="rect">
            <a:avLst/>
          </a:prstGeom>
        </p:spPr>
      </p:pic>
      <p:sp>
        <p:nvSpPr>
          <p:cNvPr id="14" name="TextBox 13"/>
          <p:cNvSpPr txBox="1"/>
          <p:nvPr/>
        </p:nvSpPr>
        <p:spPr>
          <a:xfrm>
            <a:off x="4495800" y="6324600"/>
            <a:ext cx="2069797" cy="369332"/>
          </a:xfrm>
          <a:prstGeom prst="rect">
            <a:avLst/>
          </a:prstGeom>
          <a:noFill/>
        </p:spPr>
        <p:txBody>
          <a:bodyPr wrap="none" rtlCol="0">
            <a:spAutoFit/>
          </a:bodyPr>
          <a:lstStyle/>
          <a:p>
            <a:pPr algn="ctr"/>
            <a:r>
              <a:rPr lang="en-US" sz="900" b="1" dirty="0" smtClean="0">
                <a:solidFill>
                  <a:srgbClr val="800000"/>
                </a:solidFill>
              </a:rPr>
              <a:t>Italy</a:t>
            </a:r>
          </a:p>
          <a:p>
            <a:pPr algn="ctr"/>
            <a:r>
              <a:rPr lang="en-US" sz="900" dirty="0" smtClean="0"/>
              <a:t>Osprey World Wide Accounting Center</a:t>
            </a:r>
            <a:endParaRPr lang="en-US" sz="900" dirty="0"/>
          </a:p>
        </p:txBody>
      </p:sp>
      <p:sp>
        <p:nvSpPr>
          <p:cNvPr id="15" name="TextBox 14"/>
          <p:cNvSpPr txBox="1"/>
          <p:nvPr/>
        </p:nvSpPr>
        <p:spPr>
          <a:xfrm>
            <a:off x="7953957" y="5790541"/>
            <a:ext cx="1146468" cy="230832"/>
          </a:xfrm>
          <a:prstGeom prst="rect">
            <a:avLst/>
          </a:prstGeom>
          <a:noFill/>
        </p:spPr>
        <p:txBody>
          <a:bodyPr wrap="none" rtlCol="0">
            <a:spAutoFit/>
          </a:bodyPr>
          <a:lstStyle/>
          <a:p>
            <a:pPr algn="ctr"/>
            <a:r>
              <a:rPr lang="en-US" sz="900" b="1" dirty="0" smtClean="0">
                <a:solidFill>
                  <a:srgbClr val="800000"/>
                </a:solidFill>
              </a:rPr>
              <a:t>Government Center</a:t>
            </a:r>
            <a:endParaRPr lang="en-US" sz="900" dirty="0"/>
          </a:p>
        </p:txBody>
      </p:sp>
      <p:sp>
        <p:nvSpPr>
          <p:cNvPr id="16" name="TextBox 15"/>
          <p:cNvSpPr txBox="1"/>
          <p:nvPr/>
        </p:nvSpPr>
        <p:spPr>
          <a:xfrm>
            <a:off x="6522157" y="6085339"/>
            <a:ext cx="1107996" cy="230832"/>
          </a:xfrm>
          <a:prstGeom prst="rect">
            <a:avLst/>
          </a:prstGeom>
          <a:noFill/>
        </p:spPr>
        <p:txBody>
          <a:bodyPr wrap="none" rtlCol="0">
            <a:spAutoFit/>
          </a:bodyPr>
          <a:lstStyle/>
          <a:p>
            <a:pPr algn="ctr"/>
            <a:r>
              <a:rPr lang="en-US" sz="900" b="1" dirty="0" smtClean="0">
                <a:solidFill>
                  <a:srgbClr val="800000"/>
                </a:solidFill>
              </a:rPr>
              <a:t>Commercial Center</a:t>
            </a:r>
            <a:endParaRPr lang="en-US" sz="900" dirty="0"/>
          </a:p>
        </p:txBody>
      </p:sp>
      <p:pic>
        <p:nvPicPr>
          <p:cNvPr id="18" name="Picture 17"/>
          <p:cNvPicPr>
            <a:picLocks noChangeAspect="1"/>
          </p:cNvPicPr>
          <p:nvPr/>
        </p:nvPicPr>
        <p:blipFill>
          <a:blip r:embed="rId4"/>
          <a:stretch>
            <a:fillRect/>
          </a:stretch>
        </p:blipFill>
        <p:spPr>
          <a:xfrm>
            <a:off x="8001000" y="4419600"/>
            <a:ext cx="477879" cy="605313"/>
          </a:xfrm>
          <a:prstGeom prst="rect">
            <a:avLst/>
          </a:prstGeom>
        </p:spPr>
      </p:pic>
      <p:pic>
        <p:nvPicPr>
          <p:cNvPr id="19" name="Picture 18"/>
          <p:cNvPicPr>
            <a:picLocks noChangeAspect="1"/>
          </p:cNvPicPr>
          <p:nvPr/>
        </p:nvPicPr>
        <p:blipFill>
          <a:blip r:embed="rId4"/>
          <a:stretch>
            <a:fillRect/>
          </a:stretch>
        </p:blipFill>
        <p:spPr>
          <a:xfrm>
            <a:off x="6557699" y="4762260"/>
            <a:ext cx="477879" cy="605313"/>
          </a:xfrm>
          <a:prstGeom prst="rect">
            <a:avLst/>
          </a:prstGeom>
        </p:spPr>
      </p:pic>
      <p:pic>
        <p:nvPicPr>
          <p:cNvPr id="20" name="Picture 19"/>
          <p:cNvPicPr>
            <a:picLocks noChangeAspect="1"/>
          </p:cNvPicPr>
          <p:nvPr/>
        </p:nvPicPr>
        <p:blipFill>
          <a:blip r:embed="rId4"/>
          <a:stretch>
            <a:fillRect/>
          </a:stretch>
        </p:blipFill>
        <p:spPr>
          <a:xfrm>
            <a:off x="5089715" y="5088410"/>
            <a:ext cx="477879" cy="605313"/>
          </a:xfrm>
          <a:prstGeom prst="rect">
            <a:avLst/>
          </a:prstGeom>
        </p:spPr>
      </p:pic>
      <p:sp>
        <p:nvSpPr>
          <p:cNvPr id="21" name="TextBox 20"/>
          <p:cNvSpPr txBox="1"/>
          <p:nvPr/>
        </p:nvSpPr>
        <p:spPr>
          <a:xfrm>
            <a:off x="5562600" y="5257800"/>
            <a:ext cx="671979" cy="338554"/>
          </a:xfrm>
          <a:prstGeom prst="rect">
            <a:avLst/>
          </a:prstGeom>
          <a:noFill/>
        </p:spPr>
        <p:txBody>
          <a:bodyPr wrap="none" rtlCol="0">
            <a:spAutoFit/>
          </a:bodyPr>
          <a:lstStyle/>
          <a:p>
            <a:pPr algn="ctr"/>
            <a:r>
              <a:rPr lang="en-US" sz="800" dirty="0" smtClean="0"/>
              <a:t>OCONUS</a:t>
            </a:r>
          </a:p>
          <a:p>
            <a:r>
              <a:rPr lang="en-US" sz="800" dirty="0" smtClean="0"/>
              <a:t>Data Server</a:t>
            </a:r>
            <a:endParaRPr lang="en-US" sz="800" dirty="0"/>
          </a:p>
        </p:txBody>
      </p:sp>
      <p:sp>
        <p:nvSpPr>
          <p:cNvPr id="22" name="TextBox 21"/>
          <p:cNvSpPr txBox="1"/>
          <p:nvPr/>
        </p:nvSpPr>
        <p:spPr>
          <a:xfrm>
            <a:off x="8488231" y="4584123"/>
            <a:ext cx="671979" cy="338554"/>
          </a:xfrm>
          <a:prstGeom prst="rect">
            <a:avLst/>
          </a:prstGeom>
          <a:noFill/>
        </p:spPr>
        <p:txBody>
          <a:bodyPr wrap="none" rtlCol="0">
            <a:spAutoFit/>
          </a:bodyPr>
          <a:lstStyle/>
          <a:p>
            <a:pPr algn="ctr"/>
            <a:r>
              <a:rPr lang="en-US" sz="800" dirty="0" smtClean="0"/>
              <a:t>OCONUS</a:t>
            </a:r>
          </a:p>
          <a:p>
            <a:r>
              <a:rPr lang="en-US" sz="800" dirty="0" smtClean="0"/>
              <a:t>Data Server</a:t>
            </a:r>
            <a:endParaRPr lang="en-US" sz="800" dirty="0"/>
          </a:p>
        </p:txBody>
      </p:sp>
      <p:sp>
        <p:nvSpPr>
          <p:cNvPr id="23" name="TextBox 22"/>
          <p:cNvSpPr txBox="1"/>
          <p:nvPr/>
        </p:nvSpPr>
        <p:spPr>
          <a:xfrm>
            <a:off x="7010400" y="4953000"/>
            <a:ext cx="671979" cy="338554"/>
          </a:xfrm>
          <a:prstGeom prst="rect">
            <a:avLst/>
          </a:prstGeom>
          <a:noFill/>
        </p:spPr>
        <p:txBody>
          <a:bodyPr wrap="none" rtlCol="0">
            <a:spAutoFit/>
          </a:bodyPr>
          <a:lstStyle/>
          <a:p>
            <a:pPr algn="ctr"/>
            <a:r>
              <a:rPr lang="en-US" sz="800" dirty="0" smtClean="0"/>
              <a:t>CONUS</a:t>
            </a:r>
          </a:p>
          <a:p>
            <a:r>
              <a:rPr lang="en-US" sz="800" dirty="0" smtClean="0"/>
              <a:t>Data Server</a:t>
            </a:r>
            <a:endParaRPr lang="en-US" sz="800" dirty="0"/>
          </a:p>
        </p:txBody>
      </p:sp>
      <p:sp>
        <p:nvSpPr>
          <p:cNvPr id="38" name="Lightning Bolt 37"/>
          <p:cNvSpPr/>
          <p:nvPr/>
        </p:nvSpPr>
        <p:spPr>
          <a:xfrm rot="11274305" flipV="1">
            <a:off x="5237424" y="633432"/>
            <a:ext cx="935309" cy="86505"/>
          </a:xfrm>
          <a:prstGeom prst="lightningBol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Lightning Bolt 38"/>
          <p:cNvSpPr/>
          <p:nvPr/>
        </p:nvSpPr>
        <p:spPr>
          <a:xfrm rot="11274305" flipV="1">
            <a:off x="6820885" y="683970"/>
            <a:ext cx="1046529" cy="135125"/>
          </a:xfrm>
          <a:prstGeom prst="lightningBol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Lightning Bolt 39"/>
          <p:cNvSpPr/>
          <p:nvPr/>
        </p:nvSpPr>
        <p:spPr>
          <a:xfrm rot="5400000" flipV="1">
            <a:off x="3553608" y="2485581"/>
            <a:ext cx="3260751" cy="232018"/>
          </a:xfrm>
          <a:prstGeom prst="lightningBol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Lightning Bolt 40"/>
          <p:cNvSpPr/>
          <p:nvPr/>
        </p:nvSpPr>
        <p:spPr>
          <a:xfrm rot="5400000" flipV="1">
            <a:off x="5184818" y="2377613"/>
            <a:ext cx="2857147" cy="232018"/>
          </a:xfrm>
          <a:prstGeom prst="lightningBol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Lightning Bolt 41"/>
          <p:cNvSpPr/>
          <p:nvPr/>
        </p:nvSpPr>
        <p:spPr>
          <a:xfrm rot="5400000" flipV="1">
            <a:off x="6975089" y="2266833"/>
            <a:ext cx="2566944" cy="270936"/>
          </a:xfrm>
          <a:prstGeom prst="lightningBol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4337732" y="288694"/>
            <a:ext cx="892817" cy="215444"/>
          </a:xfrm>
          <a:prstGeom prst="rect">
            <a:avLst/>
          </a:prstGeom>
          <a:noFill/>
        </p:spPr>
        <p:txBody>
          <a:bodyPr wrap="none" rtlCol="0">
            <a:spAutoFit/>
          </a:bodyPr>
          <a:lstStyle/>
          <a:p>
            <a:r>
              <a:rPr lang="en-US" sz="800" b="1" i="1" dirty="0" smtClean="0"/>
              <a:t>INMAR-Satellite</a:t>
            </a:r>
            <a:endParaRPr lang="en-US" sz="800" b="1" i="1" dirty="0"/>
          </a:p>
        </p:txBody>
      </p:sp>
      <p:sp>
        <p:nvSpPr>
          <p:cNvPr id="43" name="TextBox 42"/>
          <p:cNvSpPr txBox="1"/>
          <p:nvPr/>
        </p:nvSpPr>
        <p:spPr>
          <a:xfrm>
            <a:off x="7669177" y="337464"/>
            <a:ext cx="750049" cy="215444"/>
          </a:xfrm>
          <a:prstGeom prst="rect">
            <a:avLst/>
          </a:prstGeom>
          <a:noFill/>
        </p:spPr>
        <p:txBody>
          <a:bodyPr wrap="none" rtlCol="0">
            <a:spAutoFit/>
          </a:bodyPr>
          <a:lstStyle/>
          <a:p>
            <a:r>
              <a:rPr lang="en-US" sz="800" b="1" i="1" dirty="0" smtClean="0"/>
              <a:t>GPS Satellite</a:t>
            </a:r>
            <a:endParaRPr lang="en-US" sz="800" b="1" i="1" dirty="0"/>
          </a:p>
        </p:txBody>
      </p:sp>
      <p:sp>
        <p:nvSpPr>
          <p:cNvPr id="44" name="TextBox 43"/>
          <p:cNvSpPr txBox="1"/>
          <p:nvPr/>
        </p:nvSpPr>
        <p:spPr>
          <a:xfrm>
            <a:off x="5849218" y="214354"/>
            <a:ext cx="889756" cy="338554"/>
          </a:xfrm>
          <a:prstGeom prst="rect">
            <a:avLst/>
          </a:prstGeom>
          <a:noFill/>
        </p:spPr>
        <p:txBody>
          <a:bodyPr wrap="none" rtlCol="0">
            <a:spAutoFit/>
          </a:bodyPr>
          <a:lstStyle/>
          <a:p>
            <a:r>
              <a:rPr lang="en-US" sz="800" b="1" dirty="0" smtClean="0"/>
              <a:t>Iridium </a:t>
            </a:r>
          </a:p>
          <a:p>
            <a:r>
              <a:rPr lang="en-US" sz="800" b="1" dirty="0" smtClean="0"/>
              <a:t>I</a:t>
            </a:r>
            <a:r>
              <a:rPr lang="en-US" sz="800" b="1" i="1" dirty="0" smtClean="0"/>
              <a:t>-Direct Satellite</a:t>
            </a:r>
            <a:endParaRPr lang="en-US" sz="800" b="1" i="1" dirty="0"/>
          </a:p>
        </p:txBody>
      </p:sp>
      <p:pic>
        <p:nvPicPr>
          <p:cNvPr id="78" name="Picture 77"/>
          <p:cNvPicPr>
            <a:picLocks noChangeAspect="1"/>
          </p:cNvPicPr>
          <p:nvPr/>
        </p:nvPicPr>
        <p:blipFill>
          <a:blip r:embed="rId5"/>
          <a:stretch>
            <a:fillRect/>
          </a:stretch>
        </p:blipFill>
        <p:spPr>
          <a:xfrm>
            <a:off x="7299488" y="2459014"/>
            <a:ext cx="488203" cy="1075452"/>
          </a:xfrm>
          <a:prstGeom prst="rect">
            <a:avLst/>
          </a:prstGeom>
          <a:ln>
            <a:noFill/>
          </a:ln>
          <a:effectLst>
            <a:outerShdw blurRad="292100" dist="139700" dir="2700000" algn="tl" rotWithShape="0">
              <a:srgbClr val="333333">
                <a:alpha val="65000"/>
              </a:srgbClr>
            </a:outerShdw>
          </a:effectLst>
        </p:spPr>
      </p:pic>
      <p:sp>
        <p:nvSpPr>
          <p:cNvPr id="79" name="Lightning Bolt 78"/>
          <p:cNvSpPr/>
          <p:nvPr/>
        </p:nvSpPr>
        <p:spPr>
          <a:xfrm rot="3385729">
            <a:off x="6319021" y="1603739"/>
            <a:ext cx="1527762" cy="186917"/>
          </a:xfrm>
          <a:prstGeom prst="lightningBol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Lightning Bolt 79"/>
          <p:cNvSpPr/>
          <p:nvPr/>
        </p:nvSpPr>
        <p:spPr>
          <a:xfrm rot="4010899">
            <a:off x="4591314" y="1770242"/>
            <a:ext cx="1967399" cy="244822"/>
          </a:xfrm>
          <a:prstGeom prst="lightningBol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Lightning Bolt 80"/>
          <p:cNvSpPr/>
          <p:nvPr/>
        </p:nvSpPr>
        <p:spPr>
          <a:xfrm rot="3385729">
            <a:off x="8024571" y="1438934"/>
            <a:ext cx="1119375" cy="163076"/>
          </a:xfrm>
          <a:prstGeom prst="lightningBol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TextBox 81"/>
          <p:cNvSpPr txBox="1"/>
          <p:nvPr/>
        </p:nvSpPr>
        <p:spPr>
          <a:xfrm rot="4531134">
            <a:off x="5486723" y="2004335"/>
            <a:ext cx="646331" cy="246221"/>
          </a:xfrm>
          <a:prstGeom prst="rect">
            <a:avLst/>
          </a:prstGeom>
          <a:noFill/>
        </p:spPr>
        <p:txBody>
          <a:bodyPr wrap="none" rtlCol="0">
            <a:spAutoFit/>
          </a:bodyPr>
          <a:lstStyle/>
          <a:p>
            <a:r>
              <a:rPr lang="en-US" sz="1000" dirty="0" smtClean="0"/>
              <a:t>Transmit</a:t>
            </a:r>
            <a:endParaRPr lang="en-US" sz="1000" dirty="0"/>
          </a:p>
        </p:txBody>
      </p:sp>
      <p:sp>
        <p:nvSpPr>
          <p:cNvPr id="83" name="TextBox 82"/>
          <p:cNvSpPr txBox="1"/>
          <p:nvPr/>
        </p:nvSpPr>
        <p:spPr>
          <a:xfrm rot="3965167">
            <a:off x="8533717" y="1656772"/>
            <a:ext cx="646331" cy="246221"/>
          </a:xfrm>
          <a:prstGeom prst="rect">
            <a:avLst/>
          </a:prstGeom>
          <a:noFill/>
        </p:spPr>
        <p:txBody>
          <a:bodyPr wrap="none" rtlCol="0">
            <a:spAutoFit/>
          </a:bodyPr>
          <a:lstStyle/>
          <a:p>
            <a:r>
              <a:rPr lang="en-US" sz="1000" dirty="0" smtClean="0"/>
              <a:t>Transmit</a:t>
            </a:r>
            <a:endParaRPr lang="en-US" sz="1000" dirty="0"/>
          </a:p>
        </p:txBody>
      </p:sp>
      <p:sp>
        <p:nvSpPr>
          <p:cNvPr id="84" name="TextBox 83"/>
          <p:cNvSpPr txBox="1"/>
          <p:nvPr/>
        </p:nvSpPr>
        <p:spPr>
          <a:xfrm rot="3935777">
            <a:off x="7083634" y="1887488"/>
            <a:ext cx="646331" cy="246221"/>
          </a:xfrm>
          <a:prstGeom prst="rect">
            <a:avLst/>
          </a:prstGeom>
          <a:noFill/>
        </p:spPr>
        <p:txBody>
          <a:bodyPr wrap="none" rtlCol="0">
            <a:spAutoFit/>
          </a:bodyPr>
          <a:lstStyle/>
          <a:p>
            <a:r>
              <a:rPr lang="en-US" sz="1000" dirty="0" smtClean="0"/>
              <a:t>Transmit</a:t>
            </a:r>
            <a:endParaRPr lang="en-US" sz="1000" dirty="0"/>
          </a:p>
        </p:txBody>
      </p:sp>
      <p:sp>
        <p:nvSpPr>
          <p:cNvPr id="85" name="TextBox 84"/>
          <p:cNvSpPr txBox="1"/>
          <p:nvPr/>
        </p:nvSpPr>
        <p:spPr>
          <a:xfrm rot="4992334">
            <a:off x="5102444" y="3609007"/>
            <a:ext cx="587295" cy="246221"/>
          </a:xfrm>
          <a:prstGeom prst="rect">
            <a:avLst/>
          </a:prstGeom>
          <a:noFill/>
        </p:spPr>
        <p:txBody>
          <a:bodyPr wrap="none" rtlCol="0">
            <a:spAutoFit/>
          </a:bodyPr>
          <a:lstStyle/>
          <a:p>
            <a:r>
              <a:rPr lang="en-US" sz="1000" dirty="0" smtClean="0"/>
              <a:t>Receive</a:t>
            </a:r>
            <a:endParaRPr lang="en-US" sz="1000" dirty="0"/>
          </a:p>
        </p:txBody>
      </p:sp>
      <p:sp>
        <p:nvSpPr>
          <p:cNvPr id="87" name="TextBox 86"/>
          <p:cNvSpPr txBox="1"/>
          <p:nvPr/>
        </p:nvSpPr>
        <p:spPr>
          <a:xfrm rot="4992334">
            <a:off x="8173875" y="3012018"/>
            <a:ext cx="587295" cy="246221"/>
          </a:xfrm>
          <a:prstGeom prst="rect">
            <a:avLst/>
          </a:prstGeom>
          <a:noFill/>
        </p:spPr>
        <p:txBody>
          <a:bodyPr wrap="none" rtlCol="0">
            <a:spAutoFit/>
          </a:bodyPr>
          <a:lstStyle/>
          <a:p>
            <a:r>
              <a:rPr lang="en-US" sz="1000" dirty="0" smtClean="0"/>
              <a:t>Receive</a:t>
            </a:r>
            <a:endParaRPr lang="en-US" sz="1000" dirty="0"/>
          </a:p>
        </p:txBody>
      </p:sp>
      <p:sp>
        <p:nvSpPr>
          <p:cNvPr id="88" name="TextBox 87"/>
          <p:cNvSpPr txBox="1"/>
          <p:nvPr/>
        </p:nvSpPr>
        <p:spPr>
          <a:xfrm rot="4992334">
            <a:off x="6518188" y="3256512"/>
            <a:ext cx="587295" cy="246221"/>
          </a:xfrm>
          <a:prstGeom prst="rect">
            <a:avLst/>
          </a:prstGeom>
          <a:noFill/>
        </p:spPr>
        <p:txBody>
          <a:bodyPr wrap="none" rtlCol="0">
            <a:spAutoFit/>
          </a:bodyPr>
          <a:lstStyle/>
          <a:p>
            <a:r>
              <a:rPr lang="en-US" sz="1000" dirty="0" smtClean="0"/>
              <a:t>Receive</a:t>
            </a:r>
            <a:endParaRPr lang="en-US" sz="1000" dirty="0"/>
          </a:p>
        </p:txBody>
      </p:sp>
      <p:cxnSp>
        <p:nvCxnSpPr>
          <p:cNvPr id="92" name="Straight Connector 91"/>
          <p:cNvCxnSpPr>
            <a:stCxn id="139" idx="3"/>
          </p:cNvCxnSpPr>
          <p:nvPr/>
        </p:nvCxnSpPr>
        <p:spPr>
          <a:xfrm>
            <a:off x="4656083" y="5362882"/>
            <a:ext cx="443792" cy="28186"/>
          </a:xfrm>
          <a:prstGeom prst="line">
            <a:avLst/>
          </a:prstGeom>
          <a:ln w="19050" cmpd="sng">
            <a:solidFill>
              <a:srgbClr val="000000"/>
            </a:solidFill>
            <a:prstDash val="sysDash"/>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flipV="1">
            <a:off x="5553078" y="5064917"/>
            <a:ext cx="1024941" cy="143646"/>
          </a:xfrm>
          <a:prstGeom prst="line">
            <a:avLst/>
          </a:prstGeom>
          <a:ln w="19050" cmpd="sng">
            <a:solidFill>
              <a:srgbClr val="000000"/>
            </a:solidFill>
            <a:prstDash val="sysDash"/>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flipV="1">
            <a:off x="7008112" y="4762260"/>
            <a:ext cx="1130494" cy="133379"/>
          </a:xfrm>
          <a:prstGeom prst="line">
            <a:avLst/>
          </a:prstGeom>
          <a:ln w="19050" cmpd="sng">
            <a:solidFill>
              <a:srgbClr val="000000"/>
            </a:solidFill>
            <a:prstDash val="sysDash"/>
          </a:ln>
        </p:spPr>
        <p:style>
          <a:lnRef idx="2">
            <a:schemeClr val="accent1"/>
          </a:lnRef>
          <a:fillRef idx="0">
            <a:schemeClr val="accent1"/>
          </a:fillRef>
          <a:effectRef idx="1">
            <a:schemeClr val="accent1"/>
          </a:effectRef>
          <a:fontRef idx="minor">
            <a:schemeClr val="tx1"/>
          </a:fontRef>
        </p:style>
      </p:cxnSp>
      <p:pic>
        <p:nvPicPr>
          <p:cNvPr id="91" name="Picture 90"/>
          <p:cNvPicPr>
            <a:picLocks noChangeAspect="1"/>
          </p:cNvPicPr>
          <p:nvPr/>
        </p:nvPicPr>
        <p:blipFill>
          <a:blip r:embed="rId6"/>
          <a:stretch>
            <a:fillRect/>
          </a:stretch>
        </p:blipFill>
        <p:spPr>
          <a:xfrm>
            <a:off x="5062564" y="4286819"/>
            <a:ext cx="596319" cy="778097"/>
          </a:xfrm>
          <a:prstGeom prst="rect">
            <a:avLst/>
          </a:prstGeom>
          <a:ln>
            <a:noFill/>
          </a:ln>
          <a:effectLst>
            <a:softEdge rad="112500"/>
          </a:effectLst>
        </p:spPr>
      </p:pic>
      <p:pic>
        <p:nvPicPr>
          <p:cNvPr id="93" name="Picture 92"/>
          <p:cNvPicPr>
            <a:picLocks noChangeAspect="1"/>
          </p:cNvPicPr>
          <p:nvPr/>
        </p:nvPicPr>
        <p:blipFill>
          <a:blip r:embed="rId6"/>
          <a:stretch>
            <a:fillRect/>
          </a:stretch>
        </p:blipFill>
        <p:spPr>
          <a:xfrm>
            <a:off x="6497382" y="3938431"/>
            <a:ext cx="596319" cy="778097"/>
          </a:xfrm>
          <a:prstGeom prst="rect">
            <a:avLst/>
          </a:prstGeom>
          <a:ln>
            <a:noFill/>
          </a:ln>
          <a:effectLst>
            <a:softEdge rad="112500"/>
          </a:effectLst>
        </p:spPr>
      </p:pic>
      <p:pic>
        <p:nvPicPr>
          <p:cNvPr id="95" name="Picture 94"/>
          <p:cNvPicPr>
            <a:picLocks noChangeAspect="1"/>
          </p:cNvPicPr>
          <p:nvPr/>
        </p:nvPicPr>
        <p:blipFill>
          <a:blip r:embed="rId6"/>
          <a:stretch>
            <a:fillRect/>
          </a:stretch>
        </p:blipFill>
        <p:spPr>
          <a:xfrm>
            <a:off x="8095869" y="3717370"/>
            <a:ext cx="596319" cy="778097"/>
          </a:xfrm>
          <a:prstGeom prst="rect">
            <a:avLst/>
          </a:prstGeom>
          <a:ln>
            <a:noFill/>
          </a:ln>
          <a:effectLst>
            <a:softEdge rad="112500"/>
          </a:effectLst>
        </p:spPr>
      </p:pic>
      <p:pic>
        <p:nvPicPr>
          <p:cNvPr id="104" name="Picture 103"/>
          <p:cNvPicPr>
            <a:picLocks noChangeAspect="1"/>
          </p:cNvPicPr>
          <p:nvPr/>
        </p:nvPicPr>
        <p:blipFill>
          <a:blip r:embed="rId3"/>
          <a:stretch>
            <a:fillRect/>
          </a:stretch>
        </p:blipFill>
        <p:spPr>
          <a:xfrm>
            <a:off x="1074011" y="5573783"/>
            <a:ext cx="626812" cy="602391"/>
          </a:xfrm>
          <a:prstGeom prst="rect">
            <a:avLst/>
          </a:prstGeom>
        </p:spPr>
      </p:pic>
      <p:pic>
        <p:nvPicPr>
          <p:cNvPr id="106" name="Picture 105"/>
          <p:cNvPicPr>
            <a:picLocks noChangeAspect="1"/>
          </p:cNvPicPr>
          <p:nvPr/>
        </p:nvPicPr>
        <p:blipFill>
          <a:blip r:embed="rId4"/>
          <a:stretch>
            <a:fillRect/>
          </a:stretch>
        </p:blipFill>
        <p:spPr>
          <a:xfrm>
            <a:off x="1526166" y="4762260"/>
            <a:ext cx="477879" cy="605313"/>
          </a:xfrm>
          <a:prstGeom prst="rect">
            <a:avLst/>
          </a:prstGeom>
        </p:spPr>
      </p:pic>
      <p:sp>
        <p:nvSpPr>
          <p:cNvPr id="107" name="TextBox 106"/>
          <p:cNvSpPr txBox="1"/>
          <p:nvPr/>
        </p:nvSpPr>
        <p:spPr>
          <a:xfrm>
            <a:off x="1480758" y="5335274"/>
            <a:ext cx="671979" cy="338554"/>
          </a:xfrm>
          <a:prstGeom prst="rect">
            <a:avLst/>
          </a:prstGeom>
          <a:noFill/>
        </p:spPr>
        <p:txBody>
          <a:bodyPr wrap="none" rtlCol="0">
            <a:spAutoFit/>
          </a:bodyPr>
          <a:lstStyle/>
          <a:p>
            <a:pPr algn="ctr"/>
            <a:r>
              <a:rPr lang="en-US" sz="800" dirty="0" smtClean="0"/>
              <a:t>OCONUS</a:t>
            </a:r>
          </a:p>
          <a:p>
            <a:r>
              <a:rPr lang="en-US" sz="800" dirty="0" smtClean="0"/>
              <a:t>Data Server</a:t>
            </a:r>
            <a:endParaRPr lang="en-US" sz="800" dirty="0"/>
          </a:p>
        </p:txBody>
      </p:sp>
      <p:sp>
        <p:nvSpPr>
          <p:cNvPr id="110" name="Lightning Bolt 109"/>
          <p:cNvSpPr/>
          <p:nvPr/>
        </p:nvSpPr>
        <p:spPr>
          <a:xfrm rot="4596097" flipV="1">
            <a:off x="-202796" y="3164518"/>
            <a:ext cx="3095982" cy="232018"/>
          </a:xfrm>
          <a:prstGeom prst="lightningBol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TextBox 110"/>
          <p:cNvSpPr txBox="1"/>
          <p:nvPr/>
        </p:nvSpPr>
        <p:spPr>
          <a:xfrm>
            <a:off x="263379" y="230971"/>
            <a:ext cx="489010" cy="338554"/>
          </a:xfrm>
          <a:prstGeom prst="rect">
            <a:avLst/>
          </a:prstGeom>
          <a:noFill/>
        </p:spPr>
        <p:txBody>
          <a:bodyPr wrap="none" rtlCol="0">
            <a:spAutoFit/>
          </a:bodyPr>
          <a:lstStyle/>
          <a:p>
            <a:r>
              <a:rPr lang="en-US" sz="800" b="1" i="1" dirty="0" smtClean="0"/>
              <a:t>GSM</a:t>
            </a:r>
          </a:p>
          <a:p>
            <a:r>
              <a:rPr lang="en-US" sz="800" b="1" i="1" dirty="0" smtClean="0"/>
              <a:t>3G/4G</a:t>
            </a:r>
            <a:endParaRPr lang="en-US" sz="800" b="1" i="1" dirty="0"/>
          </a:p>
        </p:txBody>
      </p:sp>
      <p:sp>
        <p:nvSpPr>
          <p:cNvPr id="113" name="Lightning Bolt 112"/>
          <p:cNvSpPr/>
          <p:nvPr/>
        </p:nvSpPr>
        <p:spPr>
          <a:xfrm rot="5400000">
            <a:off x="-227563" y="2722849"/>
            <a:ext cx="1967399" cy="244822"/>
          </a:xfrm>
          <a:prstGeom prst="lightningBol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TextBox 113"/>
          <p:cNvSpPr txBox="1"/>
          <p:nvPr/>
        </p:nvSpPr>
        <p:spPr>
          <a:xfrm rot="16748518">
            <a:off x="212053" y="2789432"/>
            <a:ext cx="646331" cy="246221"/>
          </a:xfrm>
          <a:prstGeom prst="rect">
            <a:avLst/>
          </a:prstGeom>
          <a:noFill/>
        </p:spPr>
        <p:txBody>
          <a:bodyPr wrap="none" rtlCol="0">
            <a:spAutoFit/>
          </a:bodyPr>
          <a:lstStyle/>
          <a:p>
            <a:r>
              <a:rPr lang="en-US" sz="1000" dirty="0" smtClean="0"/>
              <a:t>Transmit</a:t>
            </a:r>
            <a:endParaRPr lang="en-US" sz="1000" dirty="0"/>
          </a:p>
        </p:txBody>
      </p:sp>
      <p:sp>
        <p:nvSpPr>
          <p:cNvPr id="115" name="TextBox 114"/>
          <p:cNvSpPr txBox="1"/>
          <p:nvPr/>
        </p:nvSpPr>
        <p:spPr>
          <a:xfrm rot="4451855">
            <a:off x="1357771" y="3387658"/>
            <a:ext cx="587295" cy="246221"/>
          </a:xfrm>
          <a:prstGeom prst="rect">
            <a:avLst/>
          </a:prstGeom>
          <a:noFill/>
        </p:spPr>
        <p:txBody>
          <a:bodyPr wrap="none" rtlCol="0">
            <a:spAutoFit/>
          </a:bodyPr>
          <a:lstStyle/>
          <a:p>
            <a:r>
              <a:rPr lang="en-US" sz="1000" dirty="0" smtClean="0"/>
              <a:t>Receive</a:t>
            </a:r>
            <a:endParaRPr lang="en-US" sz="1000" dirty="0"/>
          </a:p>
        </p:txBody>
      </p:sp>
      <p:cxnSp>
        <p:nvCxnSpPr>
          <p:cNvPr id="120" name="Straight Connector 119"/>
          <p:cNvCxnSpPr>
            <a:stCxn id="106" idx="3"/>
          </p:cNvCxnSpPr>
          <p:nvPr/>
        </p:nvCxnSpPr>
        <p:spPr>
          <a:xfrm>
            <a:off x="2004045" y="5064917"/>
            <a:ext cx="838577" cy="106606"/>
          </a:xfrm>
          <a:prstGeom prst="line">
            <a:avLst/>
          </a:prstGeom>
          <a:ln w="19050" cmpd="sng">
            <a:solidFill>
              <a:srgbClr val="000000"/>
            </a:solidFill>
            <a:prstDash val="sysDash"/>
          </a:ln>
        </p:spPr>
        <p:style>
          <a:lnRef idx="2">
            <a:schemeClr val="accent1"/>
          </a:lnRef>
          <a:fillRef idx="0">
            <a:schemeClr val="accent1"/>
          </a:fillRef>
          <a:effectRef idx="1">
            <a:schemeClr val="accent1"/>
          </a:effectRef>
          <a:fontRef idx="minor">
            <a:schemeClr val="tx1"/>
          </a:fontRef>
        </p:style>
      </p:cxnSp>
      <p:pic>
        <p:nvPicPr>
          <p:cNvPr id="27" name="Picture 26" descr="16214275-telecomunication-tower-with-sending-graphic-signal-on-white-isolated-background.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8109" y="398588"/>
            <a:ext cx="305095" cy="1349200"/>
          </a:xfrm>
          <a:prstGeom prst="rect">
            <a:avLst/>
          </a:prstGeom>
        </p:spPr>
      </p:pic>
      <p:cxnSp>
        <p:nvCxnSpPr>
          <p:cNvPr id="122" name="Straight Arrow Connector 121"/>
          <p:cNvCxnSpPr>
            <a:stCxn id="129" idx="2"/>
          </p:cNvCxnSpPr>
          <p:nvPr/>
        </p:nvCxnSpPr>
        <p:spPr>
          <a:xfrm>
            <a:off x="2738842" y="2301921"/>
            <a:ext cx="367442" cy="2539282"/>
          </a:xfrm>
          <a:prstGeom prst="straightConnector1">
            <a:avLst/>
          </a:prstGeom>
          <a:ln w="19050" cmpd="sng">
            <a:solidFill>
              <a:schemeClr val="tx1"/>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pic>
        <p:nvPicPr>
          <p:cNvPr id="123" name="Picture 122"/>
          <p:cNvPicPr>
            <a:picLocks noChangeAspect="1"/>
          </p:cNvPicPr>
          <p:nvPr/>
        </p:nvPicPr>
        <p:blipFill>
          <a:blip r:embed="rId3"/>
          <a:stretch>
            <a:fillRect/>
          </a:stretch>
        </p:blipFill>
        <p:spPr>
          <a:xfrm>
            <a:off x="3449864" y="5655338"/>
            <a:ext cx="626812" cy="602391"/>
          </a:xfrm>
          <a:prstGeom prst="rect">
            <a:avLst/>
          </a:prstGeom>
        </p:spPr>
      </p:pic>
      <p:pic>
        <p:nvPicPr>
          <p:cNvPr id="124" name="Picture 123"/>
          <p:cNvPicPr>
            <a:picLocks noChangeAspect="1"/>
          </p:cNvPicPr>
          <p:nvPr/>
        </p:nvPicPr>
        <p:blipFill>
          <a:blip r:embed="rId3"/>
          <a:stretch>
            <a:fillRect/>
          </a:stretch>
        </p:blipFill>
        <p:spPr>
          <a:xfrm>
            <a:off x="2236880" y="5655338"/>
            <a:ext cx="626812" cy="602391"/>
          </a:xfrm>
          <a:prstGeom prst="rect">
            <a:avLst/>
          </a:prstGeom>
        </p:spPr>
      </p:pic>
      <p:pic>
        <p:nvPicPr>
          <p:cNvPr id="125" name="Picture 124"/>
          <p:cNvPicPr>
            <a:picLocks noChangeAspect="1"/>
          </p:cNvPicPr>
          <p:nvPr/>
        </p:nvPicPr>
        <p:blipFill>
          <a:blip r:embed="rId3"/>
          <a:stretch>
            <a:fillRect/>
          </a:stretch>
        </p:blipFill>
        <p:spPr>
          <a:xfrm>
            <a:off x="2833212" y="5655338"/>
            <a:ext cx="626812" cy="602391"/>
          </a:xfrm>
          <a:prstGeom prst="rect">
            <a:avLst/>
          </a:prstGeom>
        </p:spPr>
      </p:pic>
      <p:sp>
        <p:nvSpPr>
          <p:cNvPr id="126" name="TextBox 125"/>
          <p:cNvSpPr txBox="1"/>
          <p:nvPr/>
        </p:nvSpPr>
        <p:spPr>
          <a:xfrm>
            <a:off x="2209800" y="6248400"/>
            <a:ext cx="2001006" cy="369332"/>
          </a:xfrm>
          <a:prstGeom prst="rect">
            <a:avLst/>
          </a:prstGeom>
          <a:noFill/>
        </p:spPr>
        <p:txBody>
          <a:bodyPr wrap="none" rtlCol="0">
            <a:spAutoFit/>
          </a:bodyPr>
          <a:lstStyle/>
          <a:p>
            <a:pPr algn="ctr"/>
            <a:r>
              <a:rPr lang="en-US" sz="900" b="1" dirty="0" smtClean="0">
                <a:solidFill>
                  <a:srgbClr val="800000"/>
                </a:solidFill>
              </a:rPr>
              <a:t>Wilmington, NC</a:t>
            </a:r>
          </a:p>
          <a:p>
            <a:r>
              <a:rPr lang="en-US" sz="900" dirty="0" smtClean="0"/>
              <a:t>Osprey World Wide Accounting Center</a:t>
            </a:r>
            <a:endParaRPr lang="en-US" sz="900" dirty="0"/>
          </a:p>
        </p:txBody>
      </p:sp>
      <p:pic>
        <p:nvPicPr>
          <p:cNvPr id="127" name="Picture 126"/>
          <p:cNvPicPr>
            <a:picLocks noChangeAspect="1"/>
          </p:cNvPicPr>
          <p:nvPr/>
        </p:nvPicPr>
        <p:blipFill>
          <a:blip r:embed="rId4"/>
          <a:stretch>
            <a:fillRect/>
          </a:stretch>
        </p:blipFill>
        <p:spPr>
          <a:xfrm>
            <a:off x="2842622" y="4832979"/>
            <a:ext cx="477879" cy="605313"/>
          </a:xfrm>
          <a:prstGeom prst="rect">
            <a:avLst/>
          </a:prstGeom>
        </p:spPr>
      </p:pic>
      <p:pic>
        <p:nvPicPr>
          <p:cNvPr id="129" name="Picture 128"/>
          <p:cNvPicPr>
            <a:picLocks noChangeAspect="1"/>
          </p:cNvPicPr>
          <p:nvPr/>
        </p:nvPicPr>
        <p:blipFill>
          <a:blip r:embed="rId4"/>
          <a:stretch>
            <a:fillRect/>
          </a:stretch>
        </p:blipFill>
        <p:spPr>
          <a:xfrm>
            <a:off x="2499902" y="1696608"/>
            <a:ext cx="477879" cy="605313"/>
          </a:xfrm>
          <a:prstGeom prst="rect">
            <a:avLst/>
          </a:prstGeom>
        </p:spPr>
      </p:pic>
      <p:sp>
        <p:nvSpPr>
          <p:cNvPr id="130" name="Oval 129"/>
          <p:cNvSpPr/>
          <p:nvPr/>
        </p:nvSpPr>
        <p:spPr>
          <a:xfrm>
            <a:off x="2266313" y="3082208"/>
            <a:ext cx="968596" cy="438912"/>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800" dirty="0" smtClean="0">
                <a:solidFill>
                  <a:schemeClr val="tx1"/>
                </a:solidFill>
              </a:rPr>
              <a:t>WWW</a:t>
            </a:r>
          </a:p>
          <a:p>
            <a:pPr algn="ctr"/>
            <a:r>
              <a:rPr lang="en-US" sz="800" dirty="0" smtClean="0">
                <a:solidFill>
                  <a:schemeClr val="tx1"/>
                </a:solidFill>
              </a:rPr>
              <a:t>Fiber Optic</a:t>
            </a:r>
            <a:endParaRPr lang="en-US" sz="800" dirty="0">
              <a:solidFill>
                <a:schemeClr val="tx1"/>
              </a:solidFill>
            </a:endParaRPr>
          </a:p>
        </p:txBody>
      </p:sp>
      <p:sp>
        <p:nvSpPr>
          <p:cNvPr id="131" name="TextBox 130"/>
          <p:cNvSpPr txBox="1"/>
          <p:nvPr/>
        </p:nvSpPr>
        <p:spPr>
          <a:xfrm>
            <a:off x="2888334" y="1789748"/>
            <a:ext cx="1380844" cy="400110"/>
          </a:xfrm>
          <a:prstGeom prst="rect">
            <a:avLst/>
          </a:prstGeom>
          <a:noFill/>
        </p:spPr>
        <p:txBody>
          <a:bodyPr wrap="none" rtlCol="0">
            <a:spAutoFit/>
          </a:bodyPr>
          <a:lstStyle/>
          <a:p>
            <a:r>
              <a:rPr lang="en-US" sz="1000" dirty="0" smtClean="0"/>
              <a:t>Iridium Ground Station </a:t>
            </a:r>
          </a:p>
          <a:p>
            <a:r>
              <a:rPr lang="en-US" sz="1000" dirty="0" smtClean="0"/>
              <a:t>NAL VA, USA</a:t>
            </a:r>
            <a:endParaRPr lang="en-US" sz="1000" dirty="0"/>
          </a:p>
        </p:txBody>
      </p:sp>
      <p:cxnSp>
        <p:nvCxnSpPr>
          <p:cNvPr id="132" name="Straight Connector 131"/>
          <p:cNvCxnSpPr>
            <a:stCxn id="127" idx="3"/>
          </p:cNvCxnSpPr>
          <p:nvPr/>
        </p:nvCxnSpPr>
        <p:spPr>
          <a:xfrm>
            <a:off x="3320501" y="5135636"/>
            <a:ext cx="941679" cy="251281"/>
          </a:xfrm>
          <a:prstGeom prst="line">
            <a:avLst/>
          </a:prstGeom>
          <a:ln w="19050" cmpd="sng">
            <a:solidFill>
              <a:srgbClr val="000000"/>
            </a:solidFill>
            <a:prstDash val="sysDash"/>
          </a:ln>
        </p:spPr>
        <p:style>
          <a:lnRef idx="2">
            <a:schemeClr val="accent1"/>
          </a:lnRef>
          <a:fillRef idx="0">
            <a:schemeClr val="accent1"/>
          </a:fillRef>
          <a:effectRef idx="1">
            <a:schemeClr val="accent1"/>
          </a:effectRef>
          <a:fontRef idx="minor">
            <a:schemeClr val="tx1"/>
          </a:fontRef>
        </p:style>
      </p:cxnSp>
      <p:pic>
        <p:nvPicPr>
          <p:cNvPr id="133" name="Picture 132"/>
          <p:cNvPicPr>
            <a:picLocks noChangeAspect="1"/>
          </p:cNvPicPr>
          <p:nvPr/>
        </p:nvPicPr>
        <p:blipFill>
          <a:blip r:embed="rId6"/>
          <a:stretch>
            <a:fillRect/>
          </a:stretch>
        </p:blipFill>
        <p:spPr>
          <a:xfrm>
            <a:off x="2839402" y="3913964"/>
            <a:ext cx="596319" cy="778097"/>
          </a:xfrm>
          <a:prstGeom prst="rect">
            <a:avLst/>
          </a:prstGeom>
          <a:ln>
            <a:noFill/>
          </a:ln>
          <a:effectLst>
            <a:softEdge rad="112500"/>
          </a:effectLst>
        </p:spPr>
      </p:pic>
      <p:sp>
        <p:nvSpPr>
          <p:cNvPr id="134" name="TextBox 133"/>
          <p:cNvSpPr txBox="1"/>
          <p:nvPr/>
        </p:nvSpPr>
        <p:spPr>
          <a:xfrm>
            <a:off x="3099730" y="5272789"/>
            <a:ext cx="671979" cy="338554"/>
          </a:xfrm>
          <a:prstGeom prst="rect">
            <a:avLst/>
          </a:prstGeom>
          <a:noFill/>
        </p:spPr>
        <p:txBody>
          <a:bodyPr wrap="none" rtlCol="0">
            <a:spAutoFit/>
          </a:bodyPr>
          <a:lstStyle/>
          <a:p>
            <a:pPr algn="ctr"/>
            <a:r>
              <a:rPr lang="en-US" sz="800" dirty="0" smtClean="0"/>
              <a:t>CONUS</a:t>
            </a:r>
          </a:p>
          <a:p>
            <a:r>
              <a:rPr lang="en-US" sz="800" dirty="0" smtClean="0"/>
              <a:t>Data Server</a:t>
            </a:r>
            <a:endParaRPr lang="en-US" sz="800" dirty="0"/>
          </a:p>
        </p:txBody>
      </p:sp>
      <p:sp>
        <p:nvSpPr>
          <p:cNvPr id="135" name="TextBox 134"/>
          <p:cNvSpPr txBox="1"/>
          <p:nvPr/>
        </p:nvSpPr>
        <p:spPr>
          <a:xfrm rot="3771734">
            <a:off x="3436626" y="3879152"/>
            <a:ext cx="1210588" cy="246221"/>
          </a:xfrm>
          <a:prstGeom prst="rect">
            <a:avLst/>
          </a:prstGeom>
          <a:noFill/>
        </p:spPr>
        <p:txBody>
          <a:bodyPr wrap="none" rtlCol="0">
            <a:spAutoFit/>
          </a:bodyPr>
          <a:lstStyle/>
          <a:p>
            <a:r>
              <a:rPr lang="en-US" sz="1000" dirty="0" smtClean="0"/>
              <a:t>Trans-Atlantic Fiber</a:t>
            </a:r>
            <a:endParaRPr lang="en-US" sz="1000" dirty="0"/>
          </a:p>
        </p:txBody>
      </p:sp>
      <p:cxnSp>
        <p:nvCxnSpPr>
          <p:cNvPr id="136" name="Straight Arrow Connector 135"/>
          <p:cNvCxnSpPr/>
          <p:nvPr/>
        </p:nvCxnSpPr>
        <p:spPr>
          <a:xfrm>
            <a:off x="2956431" y="2231454"/>
            <a:ext cx="1544689" cy="2852806"/>
          </a:xfrm>
          <a:prstGeom prst="straightConnector1">
            <a:avLst/>
          </a:prstGeom>
          <a:ln w="19050" cmpd="sng">
            <a:solidFill>
              <a:schemeClr val="tx1"/>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sp>
        <p:nvSpPr>
          <p:cNvPr id="137" name="TextBox 136"/>
          <p:cNvSpPr txBox="1"/>
          <p:nvPr/>
        </p:nvSpPr>
        <p:spPr>
          <a:xfrm rot="19913493">
            <a:off x="3455608" y="795319"/>
            <a:ext cx="646331" cy="246221"/>
          </a:xfrm>
          <a:prstGeom prst="rect">
            <a:avLst/>
          </a:prstGeom>
          <a:noFill/>
        </p:spPr>
        <p:txBody>
          <a:bodyPr wrap="none" rtlCol="0">
            <a:spAutoFit/>
          </a:bodyPr>
          <a:lstStyle/>
          <a:p>
            <a:r>
              <a:rPr lang="en-US" sz="1000" dirty="0" smtClean="0"/>
              <a:t>Transmit</a:t>
            </a:r>
            <a:endParaRPr lang="en-US" sz="1000" dirty="0"/>
          </a:p>
        </p:txBody>
      </p:sp>
      <p:sp>
        <p:nvSpPr>
          <p:cNvPr id="138" name="TextBox 137"/>
          <p:cNvSpPr txBox="1"/>
          <p:nvPr/>
        </p:nvSpPr>
        <p:spPr>
          <a:xfrm rot="19758374">
            <a:off x="3743756" y="1175660"/>
            <a:ext cx="587295" cy="246221"/>
          </a:xfrm>
          <a:prstGeom prst="rect">
            <a:avLst/>
          </a:prstGeom>
          <a:noFill/>
        </p:spPr>
        <p:txBody>
          <a:bodyPr wrap="none" rtlCol="0">
            <a:spAutoFit/>
          </a:bodyPr>
          <a:lstStyle/>
          <a:p>
            <a:r>
              <a:rPr lang="en-US" sz="1000" dirty="0" smtClean="0"/>
              <a:t>Receive</a:t>
            </a:r>
            <a:endParaRPr lang="en-US" sz="1000" dirty="0"/>
          </a:p>
        </p:txBody>
      </p:sp>
      <p:pic>
        <p:nvPicPr>
          <p:cNvPr id="139" name="Picture 138"/>
          <p:cNvPicPr>
            <a:picLocks noChangeAspect="1"/>
          </p:cNvPicPr>
          <p:nvPr/>
        </p:nvPicPr>
        <p:blipFill>
          <a:blip r:embed="rId4"/>
          <a:stretch>
            <a:fillRect/>
          </a:stretch>
        </p:blipFill>
        <p:spPr>
          <a:xfrm>
            <a:off x="4178204" y="5060225"/>
            <a:ext cx="477879" cy="605313"/>
          </a:xfrm>
          <a:prstGeom prst="rect">
            <a:avLst/>
          </a:prstGeom>
        </p:spPr>
      </p:pic>
      <p:sp>
        <p:nvSpPr>
          <p:cNvPr id="140" name="Oval 139"/>
          <p:cNvSpPr/>
          <p:nvPr/>
        </p:nvSpPr>
        <p:spPr>
          <a:xfrm rot="3700361">
            <a:off x="3729308" y="3605069"/>
            <a:ext cx="968596" cy="438912"/>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800" dirty="0" smtClean="0">
                <a:solidFill>
                  <a:schemeClr val="tx1"/>
                </a:solidFill>
              </a:rPr>
              <a:t>WWW</a:t>
            </a:r>
          </a:p>
          <a:p>
            <a:pPr algn="ctr"/>
            <a:r>
              <a:rPr lang="en-US" sz="800" dirty="0" smtClean="0">
                <a:solidFill>
                  <a:schemeClr val="tx1"/>
                </a:solidFill>
              </a:rPr>
              <a:t>Fiber Optic</a:t>
            </a:r>
            <a:endParaRPr lang="en-US" sz="800" dirty="0">
              <a:solidFill>
                <a:schemeClr val="tx1"/>
              </a:solidFill>
            </a:endParaRPr>
          </a:p>
        </p:txBody>
      </p:sp>
      <p:sp>
        <p:nvSpPr>
          <p:cNvPr id="141" name="TextBox 140"/>
          <p:cNvSpPr txBox="1"/>
          <p:nvPr/>
        </p:nvSpPr>
        <p:spPr>
          <a:xfrm>
            <a:off x="4037404" y="5573783"/>
            <a:ext cx="671979" cy="338554"/>
          </a:xfrm>
          <a:prstGeom prst="rect">
            <a:avLst/>
          </a:prstGeom>
          <a:noFill/>
        </p:spPr>
        <p:txBody>
          <a:bodyPr wrap="none" rtlCol="0">
            <a:spAutoFit/>
          </a:bodyPr>
          <a:lstStyle/>
          <a:p>
            <a:pPr algn="ctr"/>
            <a:r>
              <a:rPr lang="en-US" sz="800" dirty="0" smtClean="0"/>
              <a:t>OCONUS</a:t>
            </a:r>
          </a:p>
          <a:p>
            <a:r>
              <a:rPr lang="en-US" sz="800" dirty="0" smtClean="0"/>
              <a:t>Data Server</a:t>
            </a:r>
            <a:endParaRPr lang="en-US" sz="800" dirty="0"/>
          </a:p>
        </p:txBody>
      </p:sp>
      <p:sp>
        <p:nvSpPr>
          <p:cNvPr id="142" name="Lightning Bolt 141"/>
          <p:cNvSpPr/>
          <p:nvPr/>
        </p:nvSpPr>
        <p:spPr>
          <a:xfrm rot="8657445">
            <a:off x="3188009" y="964566"/>
            <a:ext cx="1727087" cy="202959"/>
          </a:xfrm>
          <a:prstGeom prst="lightningBol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8" name="Picture 147" descr="Samsung-Galaxy-3.jpg"/>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100000" l="18000" r="79500">
                        <a14:foregroundMark x1="35000" y1="8833" x2="35000" y2="8833"/>
                        <a14:backgroundMark x1="41667" y1="97667" x2="41667" y2="97667"/>
                      </a14:backgroundRemoval>
                    </a14:imgEffect>
                  </a14:imgLayer>
                </a14:imgProps>
              </a:ext>
              <a:ext uri="{28A0092B-C50C-407E-A947-70E740481C1C}">
                <a14:useLocalDpi xmlns:a14="http://schemas.microsoft.com/office/drawing/2010/main" val="0"/>
              </a:ext>
            </a:extLst>
          </a:blip>
          <a:srcRect l="16935" r="19921"/>
          <a:stretch/>
        </p:blipFill>
        <p:spPr>
          <a:xfrm>
            <a:off x="383694" y="3960989"/>
            <a:ext cx="629510" cy="947763"/>
          </a:xfrm>
          <a:prstGeom prst="rect">
            <a:avLst/>
          </a:prstGeom>
          <a:ln>
            <a:noFill/>
          </a:ln>
          <a:effectLst>
            <a:outerShdw blurRad="292100" dist="139700" dir="2700000" algn="tl" rotWithShape="0">
              <a:srgbClr val="333333">
                <a:alpha val="65000"/>
              </a:srgbClr>
            </a:outerShdw>
          </a:effectLst>
        </p:spPr>
      </p:pic>
      <p:pic>
        <p:nvPicPr>
          <p:cNvPr id="149" name="Picture 148" descr="Osprey_highres_PNG.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83272" y="2867313"/>
            <a:ext cx="701155" cy="1117307"/>
          </a:xfrm>
          <a:prstGeom prst="rect">
            <a:avLst/>
          </a:prstGeom>
          <a:ln>
            <a:noFill/>
          </a:ln>
          <a:effectLst>
            <a:outerShdw blurRad="292100" dist="139700" dir="2700000" algn="tl" rotWithShape="0">
              <a:srgbClr val="333333">
                <a:alpha val="65000"/>
              </a:srgbClr>
            </a:outerShdw>
          </a:effectLst>
        </p:spPr>
      </p:pic>
      <p:pic>
        <p:nvPicPr>
          <p:cNvPr id="150" name="Picture 14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443208" y="2189858"/>
            <a:ext cx="697774" cy="697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2" name="Picture 151"/>
          <p:cNvPicPr>
            <a:picLocks noChangeAspect="1"/>
          </p:cNvPicPr>
          <p:nvPr/>
        </p:nvPicPr>
        <p:blipFill>
          <a:blip r:embed="rId6"/>
          <a:stretch>
            <a:fillRect/>
          </a:stretch>
        </p:blipFill>
        <p:spPr>
          <a:xfrm>
            <a:off x="2469890" y="956065"/>
            <a:ext cx="596319" cy="778097"/>
          </a:xfrm>
          <a:prstGeom prst="rect">
            <a:avLst/>
          </a:prstGeom>
          <a:ln>
            <a:noFill/>
          </a:ln>
          <a:effectLst>
            <a:softEdge rad="112500"/>
          </a:effectLst>
        </p:spPr>
      </p:pic>
      <p:pic>
        <p:nvPicPr>
          <p:cNvPr id="153" name="Picture 152" descr="OGS Logo.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06039" y="80396"/>
            <a:ext cx="1275417" cy="783844"/>
          </a:xfrm>
          <a:prstGeom prst="rect">
            <a:avLst/>
          </a:prstGeom>
        </p:spPr>
      </p:pic>
    </p:spTree>
    <p:extLst>
      <p:ext uri="{BB962C8B-B14F-4D97-AF65-F5344CB8AC3E}">
        <p14:creationId xmlns:p14="http://schemas.microsoft.com/office/powerpoint/2010/main" val="13982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 template.png"/>
          <p:cNvPicPr>
            <a:picLocks noChangeAspect="1"/>
          </p:cNvPicPr>
          <p:nvPr/>
        </p:nvPicPr>
        <p:blipFill rotWithShape="1">
          <a:blip r:embed="rId3" cstate="print">
            <a:extLst>
              <a:ext uri="{28A0092B-C50C-407E-A947-70E740481C1C}">
                <a14:useLocalDpi xmlns:a14="http://schemas.microsoft.com/office/drawing/2010/main" val="0"/>
              </a:ext>
            </a:extLst>
          </a:blip>
          <a:srcRect l="5201" r="1923"/>
          <a:stretch/>
        </p:blipFill>
        <p:spPr>
          <a:xfrm>
            <a:off x="0" y="-663221"/>
            <a:ext cx="9151938" cy="7696457"/>
          </a:xfrm>
          <a:prstGeom prst="rect">
            <a:avLst/>
          </a:prstGeom>
          <a:ln>
            <a:noFill/>
          </a:ln>
        </p:spPr>
      </p:pic>
      <p:pic>
        <p:nvPicPr>
          <p:cNvPr id="35" name="Picture 34" descr="Osprey_highres_PNG.png"/>
          <p:cNvPicPr/>
          <p:nvPr/>
        </p:nvPicPr>
        <p:blipFill>
          <a:blip r:embed="rId4" cstate="print">
            <a:extLst>
              <a:ext uri="{28A0092B-C50C-407E-A947-70E740481C1C}">
                <a14:useLocalDpi xmlns:a14="http://schemas.microsoft.com/office/drawing/2010/main" val="0"/>
              </a:ext>
            </a:extLst>
          </a:blip>
          <a:stretch>
            <a:fillRect/>
          </a:stretch>
        </p:blipFill>
        <p:spPr>
          <a:xfrm>
            <a:off x="381000" y="1219200"/>
            <a:ext cx="1862455" cy="3505200"/>
          </a:xfrm>
          <a:prstGeom prst="rect">
            <a:avLst/>
          </a:prstGeom>
          <a:ln>
            <a:noFill/>
          </a:ln>
          <a:effectLst>
            <a:outerShdw blurRad="292100" dist="139700" dir="2700000" algn="tl" rotWithShape="0">
              <a:srgbClr val="333333">
                <a:alpha val="65000"/>
              </a:srgbClr>
            </a:outerShdw>
          </a:effectLst>
        </p:spPr>
      </p:pic>
      <p:sp>
        <p:nvSpPr>
          <p:cNvPr id="36" name="Text Box 220"/>
          <p:cNvSpPr txBox="1"/>
          <p:nvPr/>
        </p:nvSpPr>
        <p:spPr>
          <a:xfrm>
            <a:off x="2575823" y="1981200"/>
            <a:ext cx="6589277" cy="4191000"/>
          </a:xfrm>
          <a:prstGeom prst="rect">
            <a:avLst/>
          </a:prstGeom>
          <a:noFill/>
          <a:ln>
            <a:noFill/>
          </a:ln>
          <a:effectLst/>
          <a:extLst>
            <a:ext uri="{C572A759-6A51-4108-AA02-DFA0A04FC94B}">
              <ma14:wrappingTextBoxFlag xmlns:ma14="http://schemas.microsoft.com/office/mac/drawingml/2011/main" xmlns="" val="1"/>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b="1" dirty="0">
                <a:solidFill>
                  <a:srgbClr val="595959"/>
                </a:solidFill>
                <a:effectLst/>
                <a:latin typeface="Cambria"/>
                <a:ea typeface="ＭＳ 明朝"/>
                <a:cs typeface="Times New Roman"/>
              </a:rPr>
              <a:t>9602-N</a:t>
            </a:r>
            <a:r>
              <a:rPr lang="en-US" sz="1200" b="1" dirty="0" smtClean="0">
                <a:solidFill>
                  <a:srgbClr val="595959"/>
                </a:solidFill>
                <a:effectLst/>
                <a:latin typeface="Cambria"/>
                <a:ea typeface="ＭＳ 明朝"/>
                <a:cs typeface="Times New Roman"/>
              </a:rPr>
              <a:t>:</a:t>
            </a:r>
          </a:p>
          <a:p>
            <a:pPr marL="0" marR="0">
              <a:spcBef>
                <a:spcPts val="0"/>
              </a:spcBef>
              <a:spcAft>
                <a:spcPts val="0"/>
              </a:spcAft>
            </a:pPr>
            <a:endParaRPr lang="en-US" dirty="0">
              <a:effectLst/>
              <a:latin typeface="Cambria"/>
              <a:ea typeface="ＭＳ 明朝"/>
              <a:cs typeface="Times New Roman"/>
            </a:endParaRPr>
          </a:p>
          <a:p>
            <a:pPr marL="342900" marR="0" lvl="0" indent="-342900">
              <a:spcBef>
                <a:spcPts val="0"/>
              </a:spcBef>
              <a:spcAft>
                <a:spcPts val="0"/>
              </a:spcAft>
              <a:buFont typeface="Wingdings"/>
              <a:buChar char=""/>
              <a:tabLst>
                <a:tab pos="228600" algn="l"/>
              </a:tabLst>
            </a:pPr>
            <a:r>
              <a:rPr lang="en-US" sz="1200" b="1" dirty="0">
                <a:solidFill>
                  <a:srgbClr val="595959"/>
                </a:solidFill>
                <a:effectLst/>
                <a:latin typeface="Cambria"/>
                <a:ea typeface="ＭＳ 明朝"/>
                <a:cs typeface="Times New Roman"/>
              </a:rPr>
              <a:t>DESCRIPTION </a:t>
            </a:r>
            <a:r>
              <a:rPr lang="en-US" sz="1200" dirty="0">
                <a:solidFill>
                  <a:srgbClr val="595959"/>
                </a:solidFill>
                <a:effectLst/>
                <a:latin typeface="Cambria"/>
                <a:ea typeface="ＭＳ 明朝"/>
                <a:cs typeface="Times New Roman"/>
              </a:rPr>
              <a:t>Model 9602-N is a satellite modem designed to operate with the Iridium network in SBD-only mode. Similar to a standard land-line modem, the 9602-N can be controlled by a data terminal equipment (DTE) capable of sending AT commands via an RS232 serial port. A DTE can be a desktop computer, a laptop computer, a PDA, or even a micro-controller</a:t>
            </a:r>
            <a:r>
              <a:rPr lang="en-US" sz="1200" dirty="0" smtClean="0">
                <a:solidFill>
                  <a:srgbClr val="595959"/>
                </a:solidFill>
                <a:effectLst/>
                <a:latin typeface="Cambria"/>
                <a:ea typeface="ＭＳ 明朝"/>
                <a:cs typeface="Times New Roman"/>
              </a:rPr>
              <a:t>.</a:t>
            </a:r>
            <a:endParaRPr lang="en-US" dirty="0">
              <a:effectLst/>
              <a:latin typeface="Cambria"/>
              <a:ea typeface="ＭＳ 明朝"/>
              <a:cs typeface="Times New Roman"/>
            </a:endParaRPr>
          </a:p>
          <a:p>
            <a:pPr marL="342900" marR="0" lvl="0" indent="-342900">
              <a:spcBef>
                <a:spcPts val="0"/>
              </a:spcBef>
              <a:spcAft>
                <a:spcPts val="0"/>
              </a:spcAft>
              <a:buFont typeface="Wingdings"/>
              <a:buChar char=""/>
              <a:tabLst>
                <a:tab pos="228600" algn="l"/>
              </a:tabLst>
            </a:pPr>
            <a:r>
              <a:rPr lang="en-US" sz="1200" b="1" dirty="0">
                <a:solidFill>
                  <a:srgbClr val="595959"/>
                </a:solidFill>
                <a:effectLst/>
                <a:latin typeface="Cambria"/>
                <a:ea typeface="ＭＳ 明朝"/>
                <a:cs typeface="Times New Roman"/>
              </a:rPr>
              <a:t>SPECIFICATIONS</a:t>
            </a:r>
            <a:r>
              <a:rPr lang="en-US" sz="1200" dirty="0">
                <a:solidFill>
                  <a:srgbClr val="595959"/>
                </a:solidFill>
                <a:effectLst/>
                <a:latin typeface="Cambria"/>
                <a:ea typeface="ＭＳ 明朝"/>
                <a:cs typeface="Times New Roman"/>
              </a:rPr>
              <a:t> </a:t>
            </a:r>
            <a:endParaRPr lang="en-US" dirty="0">
              <a:effectLst/>
              <a:latin typeface="Cambria"/>
              <a:ea typeface="ＭＳ 明朝"/>
              <a:cs typeface="Times New Roman"/>
            </a:endParaRPr>
          </a:p>
          <a:p>
            <a:pPr marL="228600" marR="0">
              <a:spcBef>
                <a:spcPts val="0"/>
              </a:spcBef>
              <a:spcAft>
                <a:spcPts val="0"/>
              </a:spcAft>
            </a:pPr>
            <a:r>
              <a:rPr lang="en-US" sz="1200" u="sng" dirty="0">
                <a:solidFill>
                  <a:srgbClr val="595959"/>
                </a:solidFill>
                <a:effectLst/>
                <a:latin typeface="Cambria"/>
                <a:ea typeface="ＭＳ 明朝"/>
                <a:cs typeface="Times New Roman"/>
              </a:rPr>
              <a:t>Dimensions:</a:t>
            </a:r>
            <a:r>
              <a:rPr lang="en-US" sz="1200" dirty="0">
                <a:solidFill>
                  <a:srgbClr val="595959"/>
                </a:solidFill>
                <a:effectLst/>
                <a:latin typeface="Cambria"/>
                <a:ea typeface="ＭＳ 明朝"/>
                <a:cs typeface="Times New Roman"/>
              </a:rPr>
              <a:t>	71 mm x 48 mm x 23 mm (2.81" x 1.90" x 0.91")</a:t>
            </a:r>
            <a:endParaRPr lang="en-US" dirty="0">
              <a:effectLst/>
              <a:latin typeface="Cambria"/>
              <a:ea typeface="ＭＳ 明朝"/>
              <a:cs typeface="Times New Roman"/>
            </a:endParaRPr>
          </a:p>
          <a:p>
            <a:pPr marL="228600" marR="0">
              <a:spcBef>
                <a:spcPts val="0"/>
              </a:spcBef>
              <a:spcAft>
                <a:spcPts val="0"/>
              </a:spcAft>
            </a:pPr>
            <a:r>
              <a:rPr lang="en-US" sz="1200" u="sng" dirty="0">
                <a:solidFill>
                  <a:srgbClr val="595959"/>
                </a:solidFill>
                <a:effectLst/>
                <a:latin typeface="Cambria"/>
                <a:ea typeface="ＭＳ 明朝"/>
                <a:cs typeface="Times New Roman"/>
              </a:rPr>
              <a:t>Weight:</a:t>
            </a:r>
            <a:r>
              <a:rPr lang="en-US" sz="1200" dirty="0">
                <a:solidFill>
                  <a:srgbClr val="595959"/>
                </a:solidFill>
                <a:effectLst/>
                <a:latin typeface="Cambria"/>
                <a:ea typeface="ＭＳ 明朝"/>
                <a:cs typeface="Times New Roman"/>
              </a:rPr>
              <a:t> 136 g (4.8 </a:t>
            </a:r>
            <a:r>
              <a:rPr lang="en-US" sz="1200" dirty="0" err="1">
                <a:solidFill>
                  <a:srgbClr val="595959"/>
                </a:solidFill>
                <a:effectLst/>
                <a:latin typeface="Cambria"/>
                <a:ea typeface="ＭＳ 明朝"/>
                <a:cs typeface="Times New Roman"/>
              </a:rPr>
              <a:t>oz</a:t>
            </a:r>
            <a:r>
              <a:rPr lang="en-US" sz="1200" dirty="0">
                <a:solidFill>
                  <a:srgbClr val="595959"/>
                </a:solidFill>
                <a:effectLst/>
                <a:latin typeface="Cambria"/>
                <a:ea typeface="ＭＳ 明朝"/>
                <a:cs typeface="Times New Roman"/>
              </a:rPr>
              <a:t>)</a:t>
            </a:r>
            <a:endParaRPr lang="en-US" dirty="0">
              <a:effectLst/>
              <a:latin typeface="Cambria"/>
              <a:ea typeface="ＭＳ 明朝"/>
              <a:cs typeface="Times New Roman"/>
            </a:endParaRPr>
          </a:p>
          <a:p>
            <a:pPr marL="228600" marR="0">
              <a:spcBef>
                <a:spcPts val="0"/>
              </a:spcBef>
              <a:spcAft>
                <a:spcPts val="0"/>
              </a:spcAft>
            </a:pPr>
            <a:r>
              <a:rPr lang="en-US" sz="1200" dirty="0">
                <a:solidFill>
                  <a:srgbClr val="595959"/>
                </a:solidFill>
                <a:effectLst/>
                <a:latin typeface="Cambria"/>
                <a:ea typeface="ＭＳ 明朝"/>
                <a:cs typeface="Times New Roman"/>
              </a:rPr>
              <a:t> </a:t>
            </a:r>
            <a:endParaRPr lang="en-US" dirty="0">
              <a:effectLst/>
              <a:latin typeface="Cambria"/>
              <a:ea typeface="ＭＳ 明朝"/>
              <a:cs typeface="Times New Roman"/>
            </a:endParaRPr>
          </a:p>
          <a:p>
            <a:pPr marL="228600" marR="0">
              <a:spcBef>
                <a:spcPts val="0"/>
              </a:spcBef>
              <a:spcAft>
                <a:spcPts val="0"/>
              </a:spcAft>
            </a:pPr>
            <a:r>
              <a:rPr lang="en-US" sz="1200" u="sng" dirty="0">
                <a:solidFill>
                  <a:srgbClr val="595959"/>
                </a:solidFill>
                <a:effectLst/>
                <a:latin typeface="Cambria"/>
                <a:ea typeface="ＭＳ 明朝"/>
                <a:cs typeface="Times New Roman"/>
              </a:rPr>
              <a:t>Input Voltage: </a:t>
            </a:r>
            <a:r>
              <a:rPr lang="en-US" sz="1200" dirty="0">
                <a:solidFill>
                  <a:srgbClr val="595959"/>
                </a:solidFill>
                <a:effectLst/>
                <a:latin typeface="Cambria"/>
                <a:ea typeface="ＭＳ 明朝"/>
                <a:cs typeface="Times New Roman"/>
              </a:rPr>
              <a:t>4.5VDC to 5.5VDC or 6.5VDC to 32.0VDC</a:t>
            </a:r>
            <a:endParaRPr lang="en-US" dirty="0">
              <a:effectLst/>
              <a:latin typeface="Cambria"/>
              <a:ea typeface="ＭＳ 明朝"/>
              <a:cs typeface="Times New Roman"/>
            </a:endParaRPr>
          </a:p>
          <a:p>
            <a:pPr marL="228600" marR="0">
              <a:spcBef>
                <a:spcPts val="0"/>
              </a:spcBef>
              <a:spcAft>
                <a:spcPts val="0"/>
              </a:spcAft>
            </a:pPr>
            <a:r>
              <a:rPr lang="en-US" sz="1200" u="sng" dirty="0">
                <a:solidFill>
                  <a:srgbClr val="595959"/>
                </a:solidFill>
                <a:effectLst/>
                <a:latin typeface="Cambria"/>
                <a:ea typeface="ＭＳ 明朝"/>
                <a:cs typeface="Times New Roman"/>
              </a:rPr>
              <a:t>Avg. Current: </a:t>
            </a:r>
            <a:r>
              <a:rPr lang="en-US" sz="1200" dirty="0">
                <a:solidFill>
                  <a:srgbClr val="595959"/>
                </a:solidFill>
                <a:effectLst/>
                <a:latin typeface="Cambria"/>
                <a:ea typeface="ＭＳ 明朝"/>
                <a:cs typeface="Times New Roman"/>
              </a:rPr>
              <a:t>190mA @ 5VDC Input</a:t>
            </a:r>
            <a:endParaRPr lang="en-US" dirty="0">
              <a:effectLst/>
              <a:latin typeface="Cambria"/>
              <a:ea typeface="ＭＳ 明朝"/>
              <a:cs typeface="Times New Roman"/>
            </a:endParaRPr>
          </a:p>
          <a:p>
            <a:pPr marL="228600" marR="0">
              <a:spcBef>
                <a:spcPts val="0"/>
              </a:spcBef>
              <a:spcAft>
                <a:spcPts val="0"/>
              </a:spcAft>
            </a:pPr>
            <a:r>
              <a:rPr lang="en-US" sz="1200" dirty="0">
                <a:solidFill>
                  <a:srgbClr val="595959"/>
                </a:solidFill>
                <a:effectLst/>
                <a:latin typeface="Cambria"/>
                <a:ea typeface="ＭＳ 明朝"/>
                <a:cs typeface="Times New Roman"/>
              </a:rPr>
              <a:t> </a:t>
            </a:r>
            <a:endParaRPr lang="en-US" dirty="0">
              <a:effectLst/>
              <a:latin typeface="Cambria"/>
              <a:ea typeface="ＭＳ 明朝"/>
              <a:cs typeface="Times New Roman"/>
            </a:endParaRPr>
          </a:p>
          <a:p>
            <a:pPr marL="228600" marR="0">
              <a:spcBef>
                <a:spcPts val="0"/>
              </a:spcBef>
              <a:spcAft>
                <a:spcPts val="0"/>
              </a:spcAft>
            </a:pPr>
            <a:r>
              <a:rPr lang="en-US" sz="1200" u="sng" dirty="0">
                <a:solidFill>
                  <a:srgbClr val="595959"/>
                </a:solidFill>
                <a:effectLst/>
                <a:latin typeface="Cambria"/>
                <a:ea typeface="ＭＳ 明朝"/>
                <a:cs typeface="Times New Roman"/>
              </a:rPr>
              <a:t>I/O Interfaces: </a:t>
            </a:r>
            <a:r>
              <a:rPr lang="en-US" sz="1200" dirty="0">
                <a:solidFill>
                  <a:srgbClr val="595959"/>
                </a:solidFill>
                <a:effectLst/>
                <a:latin typeface="Cambria"/>
                <a:ea typeface="ＭＳ 明朝"/>
                <a:cs typeface="Times New Roman"/>
              </a:rPr>
              <a:t>15-Pin D-Sub</a:t>
            </a:r>
            <a:endParaRPr lang="en-US" dirty="0">
              <a:effectLst/>
              <a:latin typeface="Cambria"/>
              <a:ea typeface="ＭＳ 明朝"/>
              <a:cs typeface="Times New Roman"/>
            </a:endParaRPr>
          </a:p>
          <a:p>
            <a:pPr marL="228600" marR="0">
              <a:spcBef>
                <a:spcPts val="0"/>
              </a:spcBef>
              <a:spcAft>
                <a:spcPts val="0"/>
              </a:spcAft>
            </a:pPr>
            <a:r>
              <a:rPr lang="en-US" sz="1200" u="sng" dirty="0">
                <a:solidFill>
                  <a:srgbClr val="595959"/>
                </a:solidFill>
                <a:effectLst/>
                <a:latin typeface="Cambria"/>
                <a:ea typeface="ＭＳ 明朝"/>
                <a:cs typeface="Times New Roman"/>
              </a:rPr>
              <a:t>Antenna Interface:</a:t>
            </a:r>
            <a:r>
              <a:rPr lang="en-US" sz="1200" dirty="0">
                <a:solidFill>
                  <a:srgbClr val="595959"/>
                </a:solidFill>
                <a:effectLst/>
                <a:latin typeface="Cambria"/>
                <a:ea typeface="ＭＳ 明朝"/>
                <a:cs typeface="Times New Roman"/>
              </a:rPr>
              <a:t> SMA Female</a:t>
            </a:r>
            <a:endParaRPr lang="en-US" dirty="0">
              <a:effectLst/>
              <a:latin typeface="Cambria"/>
              <a:ea typeface="ＭＳ 明朝"/>
              <a:cs typeface="Times New Roman"/>
            </a:endParaRPr>
          </a:p>
          <a:p>
            <a:pPr marL="228600" marR="0">
              <a:spcBef>
                <a:spcPts val="0"/>
              </a:spcBef>
              <a:spcAft>
                <a:spcPts val="0"/>
              </a:spcAft>
            </a:pPr>
            <a:r>
              <a:rPr lang="en-US" sz="1200" u="sng" dirty="0">
                <a:solidFill>
                  <a:srgbClr val="595959"/>
                </a:solidFill>
                <a:effectLst/>
                <a:latin typeface="Cambria"/>
                <a:ea typeface="ＭＳ 明朝"/>
                <a:cs typeface="Times New Roman"/>
              </a:rPr>
              <a:t>Software Interface: </a:t>
            </a:r>
            <a:r>
              <a:rPr lang="en-US" sz="1200" dirty="0">
                <a:solidFill>
                  <a:srgbClr val="595959"/>
                </a:solidFill>
                <a:effectLst/>
                <a:latin typeface="Cambria"/>
                <a:ea typeface="ＭＳ 明朝"/>
                <a:cs typeface="Times New Roman"/>
              </a:rPr>
              <a:t>AT Commands through RS232</a:t>
            </a:r>
            <a:endParaRPr lang="en-US" dirty="0">
              <a:effectLst/>
              <a:latin typeface="Cambria"/>
              <a:ea typeface="ＭＳ 明朝"/>
              <a:cs typeface="Times New Roman"/>
            </a:endParaRPr>
          </a:p>
          <a:p>
            <a:pPr marL="228600" marR="0">
              <a:spcBef>
                <a:spcPts val="0"/>
              </a:spcBef>
              <a:spcAft>
                <a:spcPts val="0"/>
              </a:spcAft>
            </a:pPr>
            <a:r>
              <a:rPr lang="en-US" sz="1200" dirty="0">
                <a:solidFill>
                  <a:srgbClr val="595959"/>
                </a:solidFill>
                <a:effectLst/>
                <a:latin typeface="Cambria"/>
                <a:ea typeface="ＭＳ 明朝"/>
                <a:cs typeface="Times New Roman"/>
              </a:rPr>
              <a:t> </a:t>
            </a:r>
            <a:endParaRPr lang="en-US" dirty="0">
              <a:effectLst/>
              <a:latin typeface="Cambria"/>
              <a:ea typeface="ＭＳ 明朝"/>
              <a:cs typeface="Times New Roman"/>
            </a:endParaRPr>
          </a:p>
          <a:p>
            <a:pPr marL="228600" marR="0">
              <a:spcBef>
                <a:spcPts val="0"/>
              </a:spcBef>
              <a:spcAft>
                <a:spcPts val="0"/>
              </a:spcAft>
            </a:pPr>
            <a:r>
              <a:rPr lang="en-US" sz="1200" u="sng" dirty="0">
                <a:solidFill>
                  <a:srgbClr val="595959"/>
                </a:solidFill>
                <a:effectLst/>
                <a:latin typeface="Cambria"/>
                <a:ea typeface="ＭＳ 明朝"/>
                <a:cs typeface="Times New Roman"/>
              </a:rPr>
              <a:t>Operating Temp:</a:t>
            </a:r>
            <a:r>
              <a:rPr lang="en-US" sz="1200" dirty="0">
                <a:solidFill>
                  <a:srgbClr val="595959"/>
                </a:solidFill>
                <a:effectLst/>
                <a:latin typeface="Cambria"/>
                <a:ea typeface="ＭＳ 明朝"/>
                <a:cs typeface="Times New Roman"/>
              </a:rPr>
              <a:t> –40°C to +85°C (–40°F to +185°F)</a:t>
            </a:r>
            <a:endParaRPr lang="en-US" dirty="0">
              <a:effectLst/>
              <a:latin typeface="Cambria"/>
              <a:ea typeface="ＭＳ 明朝"/>
              <a:cs typeface="Times New Roman"/>
            </a:endParaRPr>
          </a:p>
          <a:p>
            <a:pPr marL="228600" marR="0">
              <a:spcBef>
                <a:spcPts val="0"/>
              </a:spcBef>
              <a:spcAft>
                <a:spcPts val="0"/>
              </a:spcAft>
            </a:pPr>
            <a:r>
              <a:rPr lang="en-US" sz="1200" u="sng" dirty="0">
                <a:solidFill>
                  <a:srgbClr val="595959"/>
                </a:solidFill>
                <a:effectLst/>
                <a:latin typeface="Cambria"/>
                <a:ea typeface="ＭＳ 明朝"/>
                <a:cs typeface="Times New Roman"/>
              </a:rPr>
              <a:t>Operating Humidity:</a:t>
            </a:r>
            <a:r>
              <a:rPr lang="en-US" sz="1200" dirty="0">
                <a:solidFill>
                  <a:srgbClr val="595959"/>
                </a:solidFill>
                <a:effectLst/>
                <a:latin typeface="Cambria"/>
                <a:ea typeface="ＭＳ 明朝"/>
                <a:cs typeface="Times New Roman"/>
              </a:rPr>
              <a:t>	&lt; 75% </a:t>
            </a:r>
            <a:r>
              <a:rPr lang="en-US" sz="1200" dirty="0" smtClean="0">
                <a:solidFill>
                  <a:srgbClr val="595959"/>
                </a:solidFill>
                <a:effectLst/>
                <a:latin typeface="Cambria"/>
                <a:ea typeface="ＭＳ 明朝"/>
                <a:cs typeface="Times New Roman"/>
              </a:rPr>
              <a:t>RH</a:t>
            </a:r>
            <a:endParaRPr lang="en-US" dirty="0">
              <a:effectLst/>
              <a:latin typeface="Cambria"/>
              <a:ea typeface="ＭＳ 明朝"/>
              <a:cs typeface="Times New Roman"/>
            </a:endParaRPr>
          </a:p>
          <a:p>
            <a:pPr marL="228600" marR="0">
              <a:spcBef>
                <a:spcPts val="0"/>
              </a:spcBef>
              <a:spcAft>
                <a:spcPts val="0"/>
              </a:spcAft>
            </a:pPr>
            <a:r>
              <a:rPr lang="en-US" sz="1200" u="sng" dirty="0">
                <a:solidFill>
                  <a:srgbClr val="595959"/>
                </a:solidFill>
                <a:effectLst/>
                <a:latin typeface="Cambria"/>
                <a:ea typeface="ＭＳ 明朝"/>
                <a:cs typeface="Times New Roman"/>
              </a:rPr>
              <a:t>Operating Frequency: </a:t>
            </a:r>
            <a:r>
              <a:rPr lang="en-US" sz="1200" dirty="0">
                <a:solidFill>
                  <a:srgbClr val="595959"/>
                </a:solidFill>
                <a:effectLst/>
                <a:latin typeface="Cambria"/>
                <a:ea typeface="ＭＳ 明朝"/>
                <a:cs typeface="Times New Roman"/>
              </a:rPr>
              <a:t>1616 to 1626.5 MHz</a:t>
            </a:r>
            <a:endParaRPr lang="en-US" dirty="0">
              <a:effectLst/>
              <a:latin typeface="Cambria"/>
              <a:ea typeface="ＭＳ 明朝"/>
              <a:cs typeface="Times New Roman"/>
            </a:endParaRPr>
          </a:p>
          <a:p>
            <a:pPr marL="228600" marR="0">
              <a:spcBef>
                <a:spcPts val="0"/>
              </a:spcBef>
              <a:spcAft>
                <a:spcPts val="0"/>
              </a:spcAft>
            </a:pPr>
            <a:r>
              <a:rPr lang="en-US" sz="1200" u="sng" dirty="0">
                <a:solidFill>
                  <a:srgbClr val="595959"/>
                </a:solidFill>
                <a:effectLst/>
                <a:latin typeface="Cambria"/>
                <a:ea typeface="ＭＳ 明朝"/>
                <a:cs typeface="Times New Roman"/>
              </a:rPr>
              <a:t>Link Margin (Uplink):</a:t>
            </a:r>
            <a:r>
              <a:rPr lang="en-US" sz="1200" dirty="0">
                <a:solidFill>
                  <a:srgbClr val="595959"/>
                </a:solidFill>
                <a:effectLst/>
                <a:latin typeface="Cambria"/>
                <a:ea typeface="ＭＳ 明朝"/>
                <a:cs typeface="Times New Roman"/>
              </a:rPr>
              <a:t> 7 </a:t>
            </a:r>
            <a:r>
              <a:rPr lang="en-US" sz="1200" dirty="0" smtClean="0">
                <a:solidFill>
                  <a:srgbClr val="595959"/>
                </a:solidFill>
                <a:effectLst/>
                <a:latin typeface="Cambria"/>
                <a:ea typeface="ＭＳ 明朝"/>
                <a:cs typeface="Times New Roman"/>
              </a:rPr>
              <a:t>dB</a:t>
            </a:r>
          </a:p>
          <a:p>
            <a:pPr marL="228600" marR="0">
              <a:spcBef>
                <a:spcPts val="0"/>
              </a:spcBef>
              <a:spcAft>
                <a:spcPts val="0"/>
              </a:spcAft>
            </a:pPr>
            <a:endParaRPr lang="en-US" dirty="0">
              <a:effectLst/>
              <a:latin typeface="Cambria"/>
              <a:ea typeface="ＭＳ 明朝"/>
              <a:cs typeface="Times New Roman"/>
            </a:endParaRPr>
          </a:p>
          <a:p>
            <a:pPr marL="342900" marR="0" lvl="0" indent="-342900">
              <a:spcBef>
                <a:spcPts val="0"/>
              </a:spcBef>
              <a:spcAft>
                <a:spcPts val="0"/>
              </a:spcAft>
              <a:buFont typeface="Wingdings"/>
              <a:buChar char=""/>
              <a:tabLst>
                <a:tab pos="228600" algn="l"/>
              </a:tabLst>
            </a:pPr>
            <a:r>
              <a:rPr lang="en-US" sz="1200" b="1" dirty="0">
                <a:solidFill>
                  <a:srgbClr val="595959"/>
                </a:solidFill>
                <a:effectLst/>
                <a:latin typeface="Cambria"/>
                <a:ea typeface="ＭＳ 明朝"/>
                <a:cs typeface="Times New Roman"/>
              </a:rPr>
              <a:t>MANUALS</a:t>
            </a:r>
            <a:r>
              <a:rPr lang="en-US" sz="1200" dirty="0">
                <a:solidFill>
                  <a:srgbClr val="595959"/>
                </a:solidFill>
                <a:effectLst/>
                <a:latin typeface="Cambria"/>
                <a:ea typeface="ＭＳ 明朝"/>
                <a:cs typeface="Times New Roman"/>
              </a:rPr>
              <a:t> Product Information, AT Commands Manual, User’s Manual</a:t>
            </a:r>
            <a:endParaRPr lang="en-US" dirty="0">
              <a:effectLst/>
              <a:latin typeface="Cambria"/>
              <a:ea typeface="ＭＳ 明朝"/>
              <a:cs typeface="Times New Roman"/>
            </a:endParaRPr>
          </a:p>
        </p:txBody>
      </p:sp>
      <p:pic>
        <p:nvPicPr>
          <p:cNvPr id="38" name="Picture 37" descr="Macintosh HD:Users:vincentmbradley:Desktop:roadbuild_q_26042.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4876800"/>
            <a:ext cx="2332990" cy="1607185"/>
          </a:xfrm>
          <a:prstGeom prst="rect">
            <a:avLst/>
          </a:prstGeom>
          <a:ln>
            <a:noFill/>
          </a:ln>
          <a:effectLst>
            <a:outerShdw blurRad="292100" dist="139700" dir="2700000" algn="tl" rotWithShape="0">
              <a:srgbClr val="333333">
                <a:alpha val="65000"/>
              </a:srgbClr>
            </a:outerShdw>
          </a:effectLst>
        </p:spPr>
      </p:pic>
      <p:sp>
        <p:nvSpPr>
          <p:cNvPr id="39" name="Text Box 85"/>
          <p:cNvSpPr txBox="1">
            <a:spLocks noChangeArrowheads="1"/>
          </p:cNvSpPr>
          <p:nvPr/>
        </p:nvSpPr>
        <p:spPr bwMode="auto">
          <a:xfrm>
            <a:off x="2514600" y="533400"/>
            <a:ext cx="703326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a:ext>
            <a:ext uri="{C572A759-6A51-4108-AA02-DFA0A04FC94B}">
              <ma14:wrappingTextBoxFlag xmlns:ma14="http://schemas.microsoft.com/office/mac/drawingml/2011/main" xmlns="" val="1"/>
            </a:ext>
          </a:extLst>
        </p:spPr>
        <p:txBody>
          <a:bodyPr rot="0" vert="horz" wrap="square" lIns="0" tIns="91440" rIns="137160" bIns="91440" anchor="t" anchorCtr="0" upright="1">
            <a:noAutofit/>
          </a:bodyPr>
          <a:lstStyle/>
          <a:p>
            <a:pPr marL="0" marR="0" algn="ctr">
              <a:spcBef>
                <a:spcPts val="1000"/>
              </a:spcBef>
              <a:spcAft>
                <a:spcPts val="0"/>
              </a:spcAft>
            </a:pPr>
            <a:r>
              <a:rPr lang="en-US" sz="2600" b="0" dirty="0">
                <a:solidFill>
                  <a:srgbClr val="595959"/>
                </a:solidFill>
                <a:effectLst/>
                <a:latin typeface="Calibri"/>
                <a:ea typeface="ＭＳ ゴシック"/>
                <a:cs typeface="Times New Roman"/>
              </a:rPr>
              <a:t> </a:t>
            </a:r>
            <a:endParaRPr lang="en-US" sz="1200" b="1" dirty="0">
              <a:solidFill>
                <a:srgbClr val="4F81BD"/>
              </a:solidFill>
              <a:effectLst/>
              <a:latin typeface="Calibri"/>
              <a:ea typeface="ＭＳ ゴシック"/>
              <a:cs typeface="Times New Roman"/>
            </a:endParaRPr>
          </a:p>
          <a:p>
            <a:pPr marL="0" marR="0" algn="ctr">
              <a:spcBef>
                <a:spcPts val="1000"/>
              </a:spcBef>
              <a:spcAft>
                <a:spcPts val="0"/>
              </a:spcAft>
            </a:pPr>
            <a:r>
              <a:rPr lang="en-US" sz="2600" b="0" dirty="0">
                <a:solidFill>
                  <a:srgbClr val="595959"/>
                </a:solidFill>
                <a:effectLst/>
                <a:latin typeface="Calibri"/>
                <a:ea typeface="ＭＳ ゴシック"/>
                <a:cs typeface="Times New Roman"/>
              </a:rPr>
              <a:t> </a:t>
            </a:r>
            <a:endParaRPr lang="en-US" sz="1200" b="1" dirty="0">
              <a:solidFill>
                <a:srgbClr val="4F81BD"/>
              </a:solidFill>
              <a:effectLst/>
              <a:latin typeface="Calibri"/>
              <a:ea typeface="ＭＳ ゴシック"/>
              <a:cs typeface="Times New Roman"/>
            </a:endParaRPr>
          </a:p>
          <a:p>
            <a:pPr marL="0" marR="0" algn="ctr">
              <a:spcBef>
                <a:spcPts val="1000"/>
              </a:spcBef>
              <a:spcAft>
                <a:spcPts val="0"/>
              </a:spcAft>
            </a:pPr>
            <a:r>
              <a:rPr lang="en-US" sz="2600" b="1" dirty="0">
                <a:solidFill>
                  <a:srgbClr val="595959"/>
                </a:solidFill>
                <a:effectLst/>
                <a:latin typeface="Calibri"/>
                <a:ea typeface="ＭＳ ゴシック"/>
                <a:cs typeface="Times New Roman"/>
              </a:rPr>
              <a:t>NAL SATELLITE PRODUCTS – 960X MODEMS:</a:t>
            </a:r>
            <a:endParaRPr lang="en-US" sz="1200" b="1" dirty="0">
              <a:solidFill>
                <a:srgbClr val="4F81BD"/>
              </a:solidFill>
              <a:effectLst/>
              <a:latin typeface="Calibri"/>
              <a:ea typeface="ＭＳ ゴシック"/>
              <a:cs typeface="Times New Roman"/>
            </a:endParaRPr>
          </a:p>
        </p:txBody>
      </p:sp>
    </p:spTree>
    <p:extLst>
      <p:ext uri="{BB962C8B-B14F-4D97-AF65-F5344CB8AC3E}">
        <p14:creationId xmlns:p14="http://schemas.microsoft.com/office/powerpoint/2010/main" val="251338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 template.png"/>
          <p:cNvPicPr>
            <a:picLocks noChangeAspect="1"/>
          </p:cNvPicPr>
          <p:nvPr/>
        </p:nvPicPr>
        <p:blipFill rotWithShape="1">
          <a:blip r:embed="rId3" cstate="print">
            <a:extLst>
              <a:ext uri="{28A0092B-C50C-407E-A947-70E740481C1C}">
                <a14:useLocalDpi xmlns:a14="http://schemas.microsoft.com/office/drawing/2010/main" val="0"/>
              </a:ext>
            </a:extLst>
          </a:blip>
          <a:srcRect l="5201" r="1923"/>
          <a:stretch/>
        </p:blipFill>
        <p:spPr>
          <a:xfrm>
            <a:off x="0" y="-663221"/>
            <a:ext cx="9151938" cy="7696457"/>
          </a:xfrm>
          <a:prstGeom prst="rect">
            <a:avLst/>
          </a:prstGeom>
          <a:ln>
            <a:no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1828800"/>
            <a:ext cx="1946037" cy="194603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371600"/>
            <a:ext cx="1076958" cy="2581961"/>
          </a:xfrm>
          <a:prstGeom prst="rect">
            <a:avLst/>
          </a:prstGeom>
        </p:spPr>
      </p:pic>
      <p:pic>
        <p:nvPicPr>
          <p:cNvPr id="9" name="Picture 8"/>
          <p:cNvPicPr/>
          <p:nvPr/>
        </p:nvPicPr>
        <p:blipFill>
          <a:blip r:embed="rId6">
            <a:extLst>
              <a:ext uri="{28A0092B-C50C-407E-A947-70E740481C1C}">
                <a14:useLocalDpi xmlns:a14="http://schemas.microsoft.com/office/drawing/2010/main" val="0"/>
              </a:ext>
            </a:extLst>
          </a:blip>
          <a:stretch>
            <a:fillRect/>
          </a:stretch>
        </p:blipFill>
        <p:spPr bwMode="auto">
          <a:xfrm>
            <a:off x="239871" y="4257122"/>
            <a:ext cx="2332990" cy="1520190"/>
          </a:xfrm>
          <a:prstGeom prst="rect">
            <a:avLst/>
          </a:prstGeom>
          <a:ln>
            <a:noFill/>
          </a:ln>
          <a:effectLst>
            <a:outerShdw blurRad="292100" dist="139700" dir="2700000" algn="tl" rotWithShape="0">
              <a:srgbClr val="333333">
                <a:alpha val="65000"/>
              </a:srgbClr>
            </a:outerShdw>
          </a:effectLst>
        </p:spPr>
      </p:pic>
      <p:sp>
        <p:nvSpPr>
          <p:cNvPr id="10" name="Text Box 220"/>
          <p:cNvSpPr txBox="1"/>
          <p:nvPr/>
        </p:nvSpPr>
        <p:spPr>
          <a:xfrm>
            <a:off x="2895600" y="1447800"/>
            <a:ext cx="6248399" cy="5071738"/>
          </a:xfrm>
          <a:prstGeom prst="rect">
            <a:avLst/>
          </a:prstGeom>
          <a:noFill/>
          <a:ln>
            <a:noFill/>
          </a:ln>
          <a:effectLst/>
          <a:extLst>
            <a:ext uri="{C572A759-6A51-4108-AA02-DFA0A04FC94B}">
              <ma14:wrappingTextBoxFlag xmlns:ma14="http://schemas.microsoft.com/office/mac/drawingml/2011/main" xmlns="" val="1"/>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000" b="1" dirty="0">
                <a:solidFill>
                  <a:srgbClr val="595959"/>
                </a:solidFill>
                <a:effectLst/>
                <a:latin typeface="Cambria"/>
                <a:ea typeface="ＭＳ 明朝"/>
                <a:cs typeface="Times New Roman"/>
              </a:rPr>
              <a:t>SHOUT Nano:</a:t>
            </a:r>
            <a:endParaRPr lang="en-US" sz="1200" dirty="0">
              <a:effectLst/>
              <a:latin typeface="Cambria"/>
              <a:ea typeface="ＭＳ 明朝"/>
              <a:cs typeface="Times New Roman"/>
            </a:endParaRPr>
          </a:p>
          <a:p>
            <a:pPr marL="0" marR="0">
              <a:spcBef>
                <a:spcPts val="0"/>
              </a:spcBef>
              <a:spcAft>
                <a:spcPts val="0"/>
              </a:spcAft>
            </a:pPr>
            <a:r>
              <a:rPr lang="en-US" sz="1000" b="1" dirty="0">
                <a:solidFill>
                  <a:srgbClr val="595959"/>
                </a:solidFill>
                <a:effectLst/>
                <a:latin typeface="Cambria"/>
                <a:ea typeface="ＭＳ 明朝"/>
                <a:cs typeface="Times New Roman"/>
              </a:rPr>
              <a:t> </a:t>
            </a:r>
            <a:endParaRPr lang="en-US" sz="1200" dirty="0">
              <a:effectLst/>
              <a:latin typeface="Cambria"/>
              <a:ea typeface="ＭＳ 明朝"/>
              <a:cs typeface="Times New Roman"/>
            </a:endParaRPr>
          </a:p>
          <a:p>
            <a:pPr marL="342900" marR="0" lvl="0" indent="-342900">
              <a:spcBef>
                <a:spcPts val="0"/>
              </a:spcBef>
              <a:spcAft>
                <a:spcPts val="0"/>
              </a:spcAft>
              <a:buFont typeface="Wingdings"/>
              <a:buChar char=""/>
              <a:tabLst>
                <a:tab pos="228600" algn="l"/>
              </a:tabLst>
            </a:pPr>
            <a:r>
              <a:rPr lang="en-US" sz="1000" b="1" dirty="0">
                <a:solidFill>
                  <a:srgbClr val="595959"/>
                </a:solidFill>
                <a:effectLst/>
                <a:latin typeface="Cambria"/>
                <a:ea typeface="ＭＳ 明朝"/>
                <a:cs typeface="Times New Roman"/>
              </a:rPr>
              <a:t>DESCRIPTION </a:t>
            </a:r>
            <a:r>
              <a:rPr lang="en-US" sz="1000" dirty="0">
                <a:solidFill>
                  <a:srgbClr val="595959"/>
                </a:solidFill>
                <a:effectLst/>
                <a:latin typeface="Cambria"/>
                <a:ea typeface="ＭＳ 明朝"/>
                <a:cs typeface="Times New Roman"/>
              </a:rPr>
              <a:t>The SHOUT </a:t>
            </a:r>
            <a:r>
              <a:rPr lang="en-US" sz="1000" dirty="0" err="1">
                <a:solidFill>
                  <a:srgbClr val="595959"/>
                </a:solidFill>
                <a:effectLst/>
                <a:latin typeface="Cambria"/>
                <a:ea typeface="ＭＳ 明朝"/>
                <a:cs typeface="Times New Roman"/>
              </a:rPr>
              <a:t>nano</a:t>
            </a:r>
            <a:r>
              <a:rPr lang="en-US" sz="1000" dirty="0">
                <a:solidFill>
                  <a:srgbClr val="595959"/>
                </a:solidFill>
                <a:effectLst/>
                <a:latin typeface="Cambria"/>
                <a:ea typeface="ＭＳ 明朝"/>
                <a:cs typeface="Times New Roman"/>
              </a:rPr>
              <a:t> is our second-generation handheld satellite tracker and messaging device. It is about 45% smaller than then the SHOUT and weighs half as much while retaining all the functions and features of the SHOUT. The </a:t>
            </a:r>
            <a:r>
              <a:rPr lang="en-US" sz="1000" dirty="0" err="1">
                <a:solidFill>
                  <a:srgbClr val="595959"/>
                </a:solidFill>
                <a:effectLst/>
                <a:latin typeface="Cambria"/>
                <a:ea typeface="ＭＳ 明朝"/>
                <a:cs typeface="Times New Roman"/>
              </a:rPr>
              <a:t>nano</a:t>
            </a:r>
            <a:r>
              <a:rPr lang="en-US" sz="1000" dirty="0">
                <a:solidFill>
                  <a:srgbClr val="595959"/>
                </a:solidFill>
                <a:effectLst/>
                <a:latin typeface="Cambria"/>
                <a:ea typeface="ＭＳ 明朝"/>
                <a:cs typeface="Times New Roman"/>
              </a:rPr>
              <a:t> has a high resolution color LCD with menu options displayed as icons instead of line-text.</a:t>
            </a:r>
            <a:endParaRPr lang="en-US" sz="1200" dirty="0">
              <a:effectLst/>
              <a:latin typeface="Cambria"/>
              <a:ea typeface="ＭＳ 明朝"/>
              <a:cs typeface="Times New Roman"/>
            </a:endParaRPr>
          </a:p>
          <a:p>
            <a:pPr marL="228600" marR="0">
              <a:spcBef>
                <a:spcPts val="0"/>
              </a:spcBef>
              <a:spcAft>
                <a:spcPts val="0"/>
              </a:spcAft>
            </a:pPr>
            <a:r>
              <a:rPr lang="en-US" sz="1000" b="1" dirty="0">
                <a:solidFill>
                  <a:srgbClr val="595959"/>
                </a:solidFill>
                <a:effectLst/>
                <a:latin typeface="Cambria"/>
                <a:ea typeface="ＭＳ 明朝"/>
                <a:cs typeface="Times New Roman"/>
              </a:rPr>
              <a:t> </a:t>
            </a:r>
            <a:endParaRPr lang="en-US" sz="1200" dirty="0">
              <a:effectLst/>
              <a:latin typeface="Cambria"/>
              <a:ea typeface="ＭＳ 明朝"/>
              <a:cs typeface="Times New Roman"/>
            </a:endParaRPr>
          </a:p>
          <a:p>
            <a:pPr marL="228600" marR="0">
              <a:spcBef>
                <a:spcPts val="0"/>
              </a:spcBef>
              <a:spcAft>
                <a:spcPts val="0"/>
              </a:spcAft>
            </a:pPr>
            <a:r>
              <a:rPr lang="en-US" sz="1000" dirty="0">
                <a:solidFill>
                  <a:srgbClr val="595959"/>
                </a:solidFill>
                <a:effectLst/>
                <a:latin typeface="Cambria"/>
                <a:ea typeface="ＭＳ 明朝"/>
                <a:cs typeface="Times New Roman"/>
              </a:rPr>
              <a:t>The </a:t>
            </a:r>
            <a:r>
              <a:rPr lang="en-US" sz="1000" dirty="0" err="1">
                <a:solidFill>
                  <a:srgbClr val="595959"/>
                </a:solidFill>
                <a:effectLst/>
                <a:latin typeface="Cambria"/>
                <a:ea typeface="ＭＳ 明朝"/>
                <a:cs typeface="Times New Roman"/>
              </a:rPr>
              <a:t>nano</a:t>
            </a:r>
            <a:r>
              <a:rPr lang="en-US" sz="1000" dirty="0">
                <a:solidFill>
                  <a:srgbClr val="595959"/>
                </a:solidFill>
                <a:effectLst/>
                <a:latin typeface="Cambria"/>
                <a:ea typeface="ＭＳ 明朝"/>
                <a:cs typeface="Times New Roman"/>
              </a:rPr>
              <a:t> is designed with ultra-low power consumption electronics drawing less than 35µA during sleep. With an internal 1.95 A-</a:t>
            </a:r>
            <a:r>
              <a:rPr lang="en-US" sz="1000" dirty="0" err="1">
                <a:solidFill>
                  <a:srgbClr val="595959"/>
                </a:solidFill>
                <a:effectLst/>
                <a:latin typeface="Cambria"/>
                <a:ea typeface="ＭＳ 明朝"/>
                <a:cs typeface="Times New Roman"/>
              </a:rPr>
              <a:t>Hr</a:t>
            </a:r>
            <a:r>
              <a:rPr lang="en-US" sz="1000" dirty="0">
                <a:solidFill>
                  <a:srgbClr val="595959"/>
                </a:solidFill>
                <a:effectLst/>
                <a:latin typeface="Cambria"/>
                <a:ea typeface="ＭＳ 明朝"/>
                <a:cs typeface="Times New Roman"/>
              </a:rPr>
              <a:t> rechargeable Li-Ion battery, it can send a position report every hour for up to two months (about 1,500 reports). The SHOUT </a:t>
            </a:r>
            <a:r>
              <a:rPr lang="en-US" sz="1000" dirty="0" err="1">
                <a:solidFill>
                  <a:srgbClr val="595959"/>
                </a:solidFill>
                <a:effectLst/>
                <a:latin typeface="Cambria"/>
                <a:ea typeface="ＭＳ 明朝"/>
                <a:cs typeface="Times New Roman"/>
              </a:rPr>
              <a:t>nano</a:t>
            </a:r>
            <a:r>
              <a:rPr lang="en-US" sz="1000" dirty="0">
                <a:solidFill>
                  <a:srgbClr val="595959"/>
                </a:solidFill>
                <a:effectLst/>
                <a:latin typeface="Cambria"/>
                <a:ea typeface="ＭＳ 明朝"/>
                <a:cs typeface="Times New Roman"/>
              </a:rPr>
              <a:t> is equipped with on-screen keyboards supporting transmission of free-text, canned messages and a combination of free-text and canned messages. The device can periodically wake up from sleep to send its position report to a command center. A guarded 911 button is used for immediate emergency/alert notifications. Data are packaged in either standard or 256-bit AES encrypted format.</a:t>
            </a:r>
            <a:endParaRPr lang="en-US" sz="1200" dirty="0">
              <a:effectLst/>
              <a:latin typeface="Cambria"/>
              <a:ea typeface="ＭＳ 明朝"/>
              <a:cs typeface="Times New Roman"/>
            </a:endParaRPr>
          </a:p>
          <a:p>
            <a:pPr marL="0" marR="0">
              <a:spcBef>
                <a:spcPts val="0"/>
              </a:spcBef>
              <a:spcAft>
                <a:spcPts val="0"/>
              </a:spcAft>
            </a:pPr>
            <a:r>
              <a:rPr lang="en-US" sz="1000" dirty="0">
                <a:solidFill>
                  <a:srgbClr val="595959"/>
                </a:solidFill>
                <a:effectLst/>
                <a:latin typeface="Cambria"/>
                <a:ea typeface="ＭＳ 明朝"/>
                <a:cs typeface="Times New Roman"/>
              </a:rPr>
              <a:t> </a:t>
            </a:r>
            <a:endParaRPr lang="en-US" sz="1200" dirty="0">
              <a:effectLst/>
              <a:latin typeface="Cambria"/>
              <a:ea typeface="ＭＳ 明朝"/>
              <a:cs typeface="Times New Roman"/>
            </a:endParaRPr>
          </a:p>
          <a:p>
            <a:pPr marL="342900" marR="0" lvl="0" indent="-342900">
              <a:spcBef>
                <a:spcPts val="0"/>
              </a:spcBef>
              <a:spcAft>
                <a:spcPts val="0"/>
              </a:spcAft>
              <a:buFont typeface="Wingdings"/>
              <a:buChar char=""/>
              <a:tabLst>
                <a:tab pos="228600" algn="l"/>
              </a:tabLst>
            </a:pPr>
            <a:r>
              <a:rPr lang="en-US" sz="1000" b="1" dirty="0">
                <a:solidFill>
                  <a:srgbClr val="595959"/>
                </a:solidFill>
                <a:effectLst/>
                <a:latin typeface="Cambria"/>
                <a:ea typeface="ＭＳ 明朝"/>
                <a:cs typeface="Times New Roman"/>
              </a:rPr>
              <a:t>SPECIFICATIONS</a:t>
            </a:r>
            <a:r>
              <a:rPr lang="en-US" sz="1000" dirty="0">
                <a:solidFill>
                  <a:srgbClr val="595959"/>
                </a:solidFill>
                <a:effectLst/>
                <a:latin typeface="Cambria"/>
                <a:ea typeface="ＭＳ 明朝"/>
                <a:cs typeface="Times New Roman"/>
              </a:rPr>
              <a:t> </a:t>
            </a:r>
            <a:endParaRPr lang="en-US" sz="1200" dirty="0">
              <a:effectLst/>
              <a:latin typeface="Cambria"/>
              <a:ea typeface="ＭＳ 明朝"/>
              <a:cs typeface="Times New Roman"/>
            </a:endParaRPr>
          </a:p>
          <a:p>
            <a:pPr marL="228600" marR="0">
              <a:spcBef>
                <a:spcPts val="0"/>
              </a:spcBef>
              <a:spcAft>
                <a:spcPts val="0"/>
              </a:spcAft>
            </a:pPr>
            <a:r>
              <a:rPr lang="en-US" sz="1000" u="sng" dirty="0">
                <a:solidFill>
                  <a:srgbClr val="595959"/>
                </a:solidFill>
                <a:effectLst/>
                <a:latin typeface="Cambria"/>
                <a:ea typeface="ＭＳ 明朝"/>
                <a:cs typeface="Times New Roman"/>
              </a:rPr>
              <a:t>Dimensions:</a:t>
            </a:r>
            <a:r>
              <a:rPr lang="en-US" sz="1000" dirty="0">
                <a:solidFill>
                  <a:srgbClr val="595959"/>
                </a:solidFill>
                <a:effectLst/>
                <a:latin typeface="Cambria"/>
                <a:ea typeface="ＭＳ 明朝"/>
                <a:cs typeface="Times New Roman"/>
              </a:rPr>
              <a:t>	102 mm x 56 mm x 20 mm (4.0" x 2.2" x 0.8")</a:t>
            </a:r>
            <a:endParaRPr lang="en-US" sz="1200" dirty="0">
              <a:effectLst/>
              <a:latin typeface="Cambria"/>
              <a:ea typeface="ＭＳ 明朝"/>
              <a:cs typeface="Times New Roman"/>
            </a:endParaRPr>
          </a:p>
          <a:p>
            <a:pPr marL="228600" marR="0">
              <a:spcBef>
                <a:spcPts val="0"/>
              </a:spcBef>
              <a:spcAft>
                <a:spcPts val="0"/>
              </a:spcAft>
            </a:pPr>
            <a:r>
              <a:rPr lang="en-US" sz="1000" u="sng" dirty="0">
                <a:solidFill>
                  <a:srgbClr val="595959"/>
                </a:solidFill>
                <a:effectLst/>
                <a:latin typeface="Cambria"/>
                <a:ea typeface="ＭＳ 明朝"/>
                <a:cs typeface="Times New Roman"/>
              </a:rPr>
              <a:t>Weight:</a:t>
            </a:r>
            <a:r>
              <a:rPr lang="en-US" sz="1000" dirty="0">
                <a:solidFill>
                  <a:srgbClr val="595959"/>
                </a:solidFill>
                <a:effectLst/>
                <a:latin typeface="Cambria"/>
                <a:ea typeface="ＭＳ 明朝"/>
                <a:cs typeface="Times New Roman"/>
              </a:rPr>
              <a:t> 184 g (6.5 </a:t>
            </a:r>
            <a:r>
              <a:rPr lang="en-US" sz="1000" dirty="0" err="1">
                <a:solidFill>
                  <a:srgbClr val="595959"/>
                </a:solidFill>
                <a:effectLst/>
                <a:latin typeface="Cambria"/>
                <a:ea typeface="ＭＳ 明朝"/>
                <a:cs typeface="Times New Roman"/>
              </a:rPr>
              <a:t>oz</a:t>
            </a:r>
            <a:r>
              <a:rPr lang="en-US" sz="1000" dirty="0">
                <a:solidFill>
                  <a:srgbClr val="595959"/>
                </a:solidFill>
                <a:effectLst/>
                <a:latin typeface="Cambria"/>
                <a:ea typeface="ＭＳ 明朝"/>
                <a:cs typeface="Times New Roman"/>
              </a:rPr>
              <a:t>)</a:t>
            </a:r>
            <a:endParaRPr lang="en-US" sz="1200" dirty="0">
              <a:effectLst/>
              <a:latin typeface="Cambria"/>
              <a:ea typeface="ＭＳ 明朝"/>
              <a:cs typeface="Times New Roman"/>
            </a:endParaRPr>
          </a:p>
          <a:p>
            <a:pPr marL="228600" marR="0">
              <a:spcBef>
                <a:spcPts val="0"/>
              </a:spcBef>
              <a:spcAft>
                <a:spcPts val="0"/>
              </a:spcAft>
            </a:pPr>
            <a:r>
              <a:rPr lang="en-US" sz="1000" dirty="0">
                <a:solidFill>
                  <a:srgbClr val="595959"/>
                </a:solidFill>
                <a:effectLst/>
                <a:latin typeface="Cambria"/>
                <a:ea typeface="ＭＳ 明朝"/>
                <a:cs typeface="Times New Roman"/>
              </a:rPr>
              <a:t> </a:t>
            </a:r>
            <a:endParaRPr lang="en-US" sz="1200" dirty="0">
              <a:effectLst/>
              <a:latin typeface="Cambria"/>
              <a:ea typeface="ＭＳ 明朝"/>
              <a:cs typeface="Times New Roman"/>
            </a:endParaRPr>
          </a:p>
          <a:p>
            <a:pPr marL="228600" marR="0">
              <a:spcBef>
                <a:spcPts val="0"/>
              </a:spcBef>
              <a:spcAft>
                <a:spcPts val="0"/>
              </a:spcAft>
            </a:pPr>
            <a:r>
              <a:rPr lang="en-US" sz="1000" u="sng" dirty="0">
                <a:solidFill>
                  <a:srgbClr val="595959"/>
                </a:solidFill>
                <a:effectLst/>
                <a:latin typeface="Cambria"/>
                <a:ea typeface="ＭＳ 明朝"/>
                <a:cs typeface="Times New Roman"/>
              </a:rPr>
              <a:t>Battery:  </a:t>
            </a:r>
            <a:r>
              <a:rPr lang="en-US" sz="1000" dirty="0">
                <a:solidFill>
                  <a:srgbClr val="595959"/>
                </a:solidFill>
                <a:effectLst/>
                <a:latin typeface="Cambria"/>
                <a:ea typeface="ＭＳ 明朝"/>
                <a:cs typeface="Times New Roman"/>
              </a:rPr>
              <a:t>Rechargeable Li-Ion</a:t>
            </a:r>
            <a:endParaRPr lang="en-US" sz="1200" dirty="0">
              <a:effectLst/>
              <a:latin typeface="Cambria"/>
              <a:ea typeface="ＭＳ 明朝"/>
              <a:cs typeface="Times New Roman"/>
            </a:endParaRPr>
          </a:p>
          <a:p>
            <a:pPr marL="228600" marR="0">
              <a:spcBef>
                <a:spcPts val="0"/>
              </a:spcBef>
              <a:spcAft>
                <a:spcPts val="0"/>
              </a:spcAft>
            </a:pPr>
            <a:r>
              <a:rPr lang="en-US" sz="1000" dirty="0">
                <a:solidFill>
                  <a:srgbClr val="595959"/>
                </a:solidFill>
                <a:effectLst/>
                <a:latin typeface="Cambria"/>
                <a:ea typeface="ＭＳ 明朝"/>
                <a:cs typeface="Times New Roman"/>
              </a:rPr>
              <a:t>1.95 A-</a:t>
            </a:r>
            <a:r>
              <a:rPr lang="en-US" sz="1000" dirty="0" err="1">
                <a:solidFill>
                  <a:srgbClr val="595959"/>
                </a:solidFill>
                <a:effectLst/>
                <a:latin typeface="Cambria"/>
                <a:ea typeface="ＭＳ 明朝"/>
                <a:cs typeface="Times New Roman"/>
              </a:rPr>
              <a:t>Hr</a:t>
            </a:r>
            <a:r>
              <a:rPr lang="en-US" sz="1000" dirty="0">
                <a:solidFill>
                  <a:srgbClr val="595959"/>
                </a:solidFill>
                <a:effectLst/>
                <a:latin typeface="Cambria"/>
                <a:ea typeface="ＭＳ 明朝"/>
                <a:cs typeface="Times New Roman"/>
              </a:rPr>
              <a:t> Single Cell</a:t>
            </a:r>
            <a:endParaRPr lang="en-US" sz="1200" dirty="0">
              <a:effectLst/>
              <a:latin typeface="Cambria"/>
              <a:ea typeface="ＭＳ 明朝"/>
              <a:cs typeface="Times New Roman"/>
            </a:endParaRPr>
          </a:p>
          <a:p>
            <a:pPr marL="228600" marR="0">
              <a:spcBef>
                <a:spcPts val="0"/>
              </a:spcBef>
              <a:spcAft>
                <a:spcPts val="0"/>
              </a:spcAft>
            </a:pPr>
            <a:r>
              <a:rPr lang="en-US" sz="1000" dirty="0">
                <a:solidFill>
                  <a:srgbClr val="595959"/>
                </a:solidFill>
                <a:effectLst/>
                <a:latin typeface="Cambria"/>
                <a:ea typeface="ＭＳ 明朝"/>
                <a:cs typeface="Times New Roman"/>
              </a:rPr>
              <a:t> 3.6VDC to 4.2VDC</a:t>
            </a:r>
            <a:endParaRPr lang="en-US" sz="1200" dirty="0">
              <a:effectLst/>
              <a:latin typeface="Cambria"/>
              <a:ea typeface="ＭＳ 明朝"/>
              <a:cs typeface="Times New Roman"/>
            </a:endParaRPr>
          </a:p>
          <a:p>
            <a:pPr marL="228600" marR="0">
              <a:spcBef>
                <a:spcPts val="0"/>
              </a:spcBef>
              <a:spcAft>
                <a:spcPts val="0"/>
              </a:spcAft>
            </a:pPr>
            <a:r>
              <a:rPr lang="en-US" sz="1000" dirty="0">
                <a:solidFill>
                  <a:srgbClr val="595959"/>
                </a:solidFill>
                <a:effectLst/>
                <a:latin typeface="Cambria"/>
                <a:ea typeface="ＭＳ 明朝"/>
                <a:cs typeface="Times New Roman"/>
              </a:rPr>
              <a:t> </a:t>
            </a:r>
            <a:endParaRPr lang="en-US" sz="1200" dirty="0">
              <a:effectLst/>
              <a:latin typeface="Cambria"/>
              <a:ea typeface="ＭＳ 明朝"/>
              <a:cs typeface="Times New Roman"/>
            </a:endParaRPr>
          </a:p>
          <a:p>
            <a:pPr marL="228600" marR="0">
              <a:spcBef>
                <a:spcPts val="0"/>
              </a:spcBef>
              <a:spcAft>
                <a:spcPts val="0"/>
              </a:spcAft>
            </a:pPr>
            <a:r>
              <a:rPr lang="en-US" sz="1000" u="sng" dirty="0">
                <a:solidFill>
                  <a:srgbClr val="595959"/>
                </a:solidFill>
                <a:effectLst/>
                <a:latin typeface="Cambria"/>
                <a:ea typeface="ＭＳ 明朝"/>
                <a:cs typeface="Times New Roman"/>
              </a:rPr>
              <a:t>I/O Interfaces: </a:t>
            </a:r>
            <a:r>
              <a:rPr lang="en-US" sz="1000" dirty="0">
                <a:solidFill>
                  <a:srgbClr val="595959"/>
                </a:solidFill>
                <a:effectLst/>
                <a:latin typeface="Cambria"/>
                <a:ea typeface="ＭＳ 明朝"/>
                <a:cs typeface="Times New Roman"/>
              </a:rPr>
              <a:t>Standard USB</a:t>
            </a:r>
            <a:endParaRPr lang="en-US" sz="1200" dirty="0">
              <a:effectLst/>
              <a:latin typeface="Cambria"/>
              <a:ea typeface="ＭＳ 明朝"/>
              <a:cs typeface="Times New Roman"/>
            </a:endParaRPr>
          </a:p>
          <a:p>
            <a:pPr marL="228600" marR="0">
              <a:spcBef>
                <a:spcPts val="0"/>
              </a:spcBef>
              <a:spcAft>
                <a:spcPts val="0"/>
              </a:spcAft>
            </a:pPr>
            <a:r>
              <a:rPr lang="en-US" sz="1000" u="sng" dirty="0">
                <a:solidFill>
                  <a:srgbClr val="595959"/>
                </a:solidFill>
                <a:effectLst/>
                <a:latin typeface="Cambria"/>
                <a:ea typeface="ＭＳ 明朝"/>
                <a:cs typeface="Times New Roman"/>
              </a:rPr>
              <a:t>Software Interface: </a:t>
            </a:r>
            <a:r>
              <a:rPr lang="en-US" sz="1000" dirty="0">
                <a:solidFill>
                  <a:srgbClr val="595959"/>
                </a:solidFill>
                <a:effectLst/>
                <a:latin typeface="Cambria"/>
                <a:ea typeface="ＭＳ 明朝"/>
                <a:cs typeface="Times New Roman"/>
              </a:rPr>
              <a:t>AT Commands through USB</a:t>
            </a:r>
            <a:endParaRPr lang="en-US" sz="1200" dirty="0">
              <a:effectLst/>
              <a:latin typeface="Cambria"/>
              <a:ea typeface="ＭＳ 明朝"/>
              <a:cs typeface="Times New Roman"/>
            </a:endParaRPr>
          </a:p>
          <a:p>
            <a:pPr marL="228600" marR="0">
              <a:spcBef>
                <a:spcPts val="0"/>
              </a:spcBef>
              <a:spcAft>
                <a:spcPts val="0"/>
              </a:spcAft>
            </a:pPr>
            <a:r>
              <a:rPr lang="en-US" sz="1000" dirty="0">
                <a:solidFill>
                  <a:srgbClr val="595959"/>
                </a:solidFill>
                <a:effectLst/>
                <a:latin typeface="Cambria"/>
                <a:ea typeface="ＭＳ 明朝"/>
                <a:cs typeface="Times New Roman"/>
              </a:rPr>
              <a:t> </a:t>
            </a:r>
            <a:endParaRPr lang="en-US" sz="1200" dirty="0">
              <a:effectLst/>
              <a:latin typeface="Cambria"/>
              <a:ea typeface="ＭＳ 明朝"/>
              <a:cs typeface="Times New Roman"/>
            </a:endParaRPr>
          </a:p>
          <a:p>
            <a:pPr marL="228600" marR="0">
              <a:spcBef>
                <a:spcPts val="0"/>
              </a:spcBef>
              <a:spcAft>
                <a:spcPts val="0"/>
              </a:spcAft>
            </a:pPr>
            <a:r>
              <a:rPr lang="en-US" sz="1000" u="sng" dirty="0">
                <a:solidFill>
                  <a:srgbClr val="595959"/>
                </a:solidFill>
                <a:effectLst/>
                <a:latin typeface="Cambria"/>
                <a:ea typeface="ＭＳ 明朝"/>
                <a:cs typeface="Times New Roman"/>
              </a:rPr>
              <a:t>Operating Temp:</a:t>
            </a:r>
            <a:r>
              <a:rPr lang="en-US" sz="1000" dirty="0">
                <a:solidFill>
                  <a:srgbClr val="595959"/>
                </a:solidFill>
                <a:effectLst/>
                <a:latin typeface="Cambria"/>
                <a:ea typeface="ＭＳ 明朝"/>
                <a:cs typeface="Times New Roman"/>
              </a:rPr>
              <a:t> –40°C to +85°C (–40°F to +185°F)</a:t>
            </a:r>
            <a:endParaRPr lang="en-US" sz="1200" dirty="0">
              <a:effectLst/>
              <a:latin typeface="Cambria"/>
              <a:ea typeface="ＭＳ 明朝"/>
              <a:cs typeface="Times New Roman"/>
            </a:endParaRPr>
          </a:p>
          <a:p>
            <a:pPr marL="228600" marR="0">
              <a:spcBef>
                <a:spcPts val="0"/>
              </a:spcBef>
              <a:spcAft>
                <a:spcPts val="0"/>
              </a:spcAft>
            </a:pPr>
            <a:r>
              <a:rPr lang="en-US" sz="1000" u="sng" dirty="0">
                <a:solidFill>
                  <a:srgbClr val="595959"/>
                </a:solidFill>
                <a:effectLst/>
                <a:latin typeface="Cambria"/>
                <a:ea typeface="ＭＳ 明朝"/>
                <a:cs typeface="Times New Roman"/>
              </a:rPr>
              <a:t>Operating Humidity:</a:t>
            </a:r>
            <a:r>
              <a:rPr lang="en-US" sz="1000" dirty="0">
                <a:solidFill>
                  <a:srgbClr val="595959"/>
                </a:solidFill>
                <a:effectLst/>
                <a:latin typeface="Cambria"/>
                <a:ea typeface="ＭＳ 明朝"/>
                <a:cs typeface="Times New Roman"/>
              </a:rPr>
              <a:t>	&lt; 75% RH</a:t>
            </a:r>
            <a:endParaRPr lang="en-US" sz="1200" dirty="0">
              <a:effectLst/>
              <a:latin typeface="Cambria"/>
              <a:ea typeface="ＭＳ 明朝"/>
              <a:cs typeface="Times New Roman"/>
            </a:endParaRPr>
          </a:p>
          <a:p>
            <a:pPr marL="228600" marR="0">
              <a:spcBef>
                <a:spcPts val="0"/>
              </a:spcBef>
              <a:spcAft>
                <a:spcPts val="0"/>
              </a:spcAft>
            </a:pPr>
            <a:r>
              <a:rPr lang="en-US" sz="1000" dirty="0">
                <a:solidFill>
                  <a:srgbClr val="595959"/>
                </a:solidFill>
                <a:effectLst/>
                <a:latin typeface="Cambria"/>
                <a:ea typeface="ＭＳ 明朝"/>
                <a:cs typeface="Times New Roman"/>
              </a:rPr>
              <a:t> </a:t>
            </a:r>
            <a:endParaRPr lang="en-US" sz="1200" dirty="0">
              <a:effectLst/>
              <a:latin typeface="Cambria"/>
              <a:ea typeface="ＭＳ 明朝"/>
              <a:cs typeface="Times New Roman"/>
            </a:endParaRPr>
          </a:p>
          <a:p>
            <a:pPr marL="228600" marR="0">
              <a:spcBef>
                <a:spcPts val="0"/>
              </a:spcBef>
              <a:spcAft>
                <a:spcPts val="0"/>
              </a:spcAft>
            </a:pPr>
            <a:r>
              <a:rPr lang="en-US" sz="1000" u="sng" dirty="0">
                <a:solidFill>
                  <a:srgbClr val="595959"/>
                </a:solidFill>
                <a:effectLst/>
                <a:latin typeface="Cambria"/>
                <a:ea typeface="ＭＳ 明朝"/>
                <a:cs typeface="Times New Roman"/>
              </a:rPr>
              <a:t>Operating Frequency: </a:t>
            </a:r>
            <a:r>
              <a:rPr lang="en-US" sz="1000" dirty="0">
                <a:solidFill>
                  <a:srgbClr val="595959"/>
                </a:solidFill>
                <a:effectLst/>
                <a:latin typeface="Cambria"/>
                <a:ea typeface="ＭＳ 明朝"/>
                <a:cs typeface="Times New Roman"/>
              </a:rPr>
              <a:t>1</a:t>
            </a:r>
            <a:r>
              <a:rPr lang="en-US" sz="1200" dirty="0">
                <a:effectLst/>
                <a:latin typeface="Cambria"/>
                <a:ea typeface="ＭＳ 明朝"/>
                <a:cs typeface="Times New Roman"/>
              </a:rPr>
              <a:t> </a:t>
            </a:r>
            <a:r>
              <a:rPr lang="en-US" sz="1000" dirty="0">
                <a:solidFill>
                  <a:srgbClr val="595959"/>
                </a:solidFill>
                <a:effectLst/>
                <a:latin typeface="Cambria"/>
                <a:ea typeface="ＭＳ 明朝"/>
                <a:cs typeface="Times New Roman"/>
              </a:rPr>
              <a:t>1616 to 1626.5 MHz</a:t>
            </a:r>
            <a:endParaRPr lang="en-US" sz="1200" dirty="0">
              <a:effectLst/>
              <a:latin typeface="Cambria"/>
              <a:ea typeface="ＭＳ 明朝"/>
              <a:cs typeface="Times New Roman"/>
            </a:endParaRPr>
          </a:p>
          <a:p>
            <a:pPr marL="228600" marR="0">
              <a:spcBef>
                <a:spcPts val="0"/>
              </a:spcBef>
              <a:spcAft>
                <a:spcPts val="0"/>
              </a:spcAft>
            </a:pPr>
            <a:r>
              <a:rPr lang="en-US" sz="1000" u="sng" dirty="0">
                <a:solidFill>
                  <a:srgbClr val="595959"/>
                </a:solidFill>
                <a:effectLst/>
                <a:latin typeface="Cambria"/>
                <a:ea typeface="ＭＳ 明朝"/>
                <a:cs typeface="Times New Roman"/>
              </a:rPr>
              <a:t>Link Margin:</a:t>
            </a:r>
            <a:r>
              <a:rPr lang="en-US" sz="1000" dirty="0">
                <a:solidFill>
                  <a:srgbClr val="595959"/>
                </a:solidFill>
                <a:effectLst/>
                <a:latin typeface="Cambria"/>
                <a:ea typeface="ＭＳ 明朝"/>
                <a:cs typeface="Times New Roman"/>
              </a:rPr>
              <a:t> 1575.42 MHz (L1 carrier)</a:t>
            </a:r>
            <a:endParaRPr lang="en-US" sz="1200" dirty="0">
              <a:effectLst/>
              <a:latin typeface="Cambria"/>
              <a:ea typeface="ＭＳ 明朝"/>
              <a:cs typeface="Times New Roman"/>
            </a:endParaRPr>
          </a:p>
          <a:p>
            <a:pPr marL="228600" marR="0">
              <a:spcBef>
                <a:spcPts val="0"/>
              </a:spcBef>
              <a:spcAft>
                <a:spcPts val="0"/>
              </a:spcAft>
            </a:pPr>
            <a:r>
              <a:rPr lang="en-US" sz="1000" dirty="0">
                <a:solidFill>
                  <a:srgbClr val="595959"/>
                </a:solidFill>
                <a:effectLst/>
                <a:latin typeface="Cambria"/>
                <a:ea typeface="ＭＳ 明朝"/>
                <a:cs typeface="Times New Roman"/>
              </a:rPr>
              <a:t> </a:t>
            </a:r>
            <a:endParaRPr lang="en-US" sz="1200" dirty="0">
              <a:effectLst/>
              <a:latin typeface="Cambria"/>
              <a:ea typeface="ＭＳ 明朝"/>
              <a:cs typeface="Times New Roman"/>
            </a:endParaRPr>
          </a:p>
          <a:p>
            <a:pPr marL="342900" marR="0" lvl="0" indent="-342900">
              <a:spcBef>
                <a:spcPts val="0"/>
              </a:spcBef>
              <a:spcAft>
                <a:spcPts val="0"/>
              </a:spcAft>
              <a:buFont typeface="Wingdings"/>
              <a:buChar char=""/>
              <a:tabLst>
                <a:tab pos="228600" algn="l"/>
              </a:tabLst>
            </a:pPr>
            <a:r>
              <a:rPr lang="en-US" sz="1000" b="1" dirty="0">
                <a:solidFill>
                  <a:srgbClr val="595959"/>
                </a:solidFill>
                <a:effectLst/>
                <a:latin typeface="Cambria"/>
                <a:ea typeface="ＭＳ 明朝"/>
                <a:cs typeface="Times New Roman"/>
              </a:rPr>
              <a:t>MANUALS</a:t>
            </a:r>
            <a:r>
              <a:rPr lang="en-US" sz="1000" dirty="0">
                <a:solidFill>
                  <a:srgbClr val="595959"/>
                </a:solidFill>
                <a:effectLst/>
                <a:latin typeface="Cambria"/>
                <a:ea typeface="ＭＳ 明朝"/>
                <a:cs typeface="Times New Roman"/>
              </a:rPr>
              <a:t> Product Information, User’s Guide, SAR Certification</a:t>
            </a:r>
            <a:endParaRPr lang="en-US" sz="1200" dirty="0">
              <a:effectLst/>
              <a:latin typeface="Cambria"/>
              <a:ea typeface="ＭＳ 明朝"/>
              <a:cs typeface="Times New Roman"/>
            </a:endParaRPr>
          </a:p>
        </p:txBody>
      </p:sp>
    </p:spTree>
    <p:extLst>
      <p:ext uri="{BB962C8B-B14F-4D97-AF65-F5344CB8AC3E}">
        <p14:creationId xmlns:p14="http://schemas.microsoft.com/office/powerpoint/2010/main" val="516043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 template.png"/>
          <p:cNvPicPr>
            <a:picLocks noChangeAspect="1"/>
          </p:cNvPicPr>
          <p:nvPr/>
        </p:nvPicPr>
        <p:blipFill rotWithShape="1">
          <a:blip r:embed="rId3" cstate="print">
            <a:extLst>
              <a:ext uri="{28A0092B-C50C-407E-A947-70E740481C1C}">
                <a14:useLocalDpi xmlns:a14="http://schemas.microsoft.com/office/drawing/2010/main" val="0"/>
              </a:ext>
            </a:extLst>
          </a:blip>
          <a:srcRect l="5201" r="1923"/>
          <a:stretch/>
        </p:blipFill>
        <p:spPr>
          <a:xfrm>
            <a:off x="0" y="-663221"/>
            <a:ext cx="9151938" cy="7696457"/>
          </a:xfrm>
          <a:prstGeom prst="rect">
            <a:avLst/>
          </a:prstGeom>
          <a:ln>
            <a:noFill/>
          </a:ln>
        </p:spPr>
      </p:pic>
      <p:pic>
        <p:nvPicPr>
          <p:cNvPr id="11" name="Picture 10" descr="Samsung-Galaxy-3.jpg"/>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100000" l="18000" r="79500">
                        <a14:foregroundMark x1="35000" y1="8833" x2="35000" y2="8833"/>
                        <a14:backgroundMark x1="41667" y1="97667" x2="41667" y2="97667"/>
                      </a14:backgroundRemoval>
                    </a14:imgEffect>
                  </a14:imgLayer>
                </a14:imgProps>
              </a:ext>
              <a:ext uri="{28A0092B-C50C-407E-A947-70E740481C1C}">
                <a14:useLocalDpi xmlns:a14="http://schemas.microsoft.com/office/drawing/2010/main" val="0"/>
              </a:ext>
            </a:extLst>
          </a:blip>
          <a:srcRect l="16935" r="19921"/>
          <a:stretch/>
        </p:blipFill>
        <p:spPr>
          <a:xfrm>
            <a:off x="1333093" y="4952999"/>
            <a:ext cx="1136847" cy="1675075"/>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81800" y="5029200"/>
            <a:ext cx="1066684" cy="1619986"/>
          </a:xfrm>
          <a:prstGeom prst="rect">
            <a:avLst/>
          </a:prstGeom>
          <a:noFill/>
          <a:ln>
            <a:noFill/>
          </a:ln>
        </p:spPr>
      </p:pic>
      <p:sp>
        <p:nvSpPr>
          <p:cNvPr id="13" name="Rectangle 2"/>
          <p:cNvSpPr>
            <a:spLocks noGrp="1" noChangeArrowheads="1"/>
          </p:cNvSpPr>
          <p:nvPr>
            <p:ph type="title"/>
          </p:nvPr>
        </p:nvSpPr>
        <p:spPr bwMode="auto">
          <a:xfrm>
            <a:off x="76200" y="1752600"/>
            <a:ext cx="8891566" cy="677516"/>
          </a:xfrm>
          <a:noFill/>
          <a:ln>
            <a:miter lim="800000"/>
            <a:headEnd/>
            <a:tailEnd/>
          </a:ln>
        </p:spPr>
        <p:txBody>
          <a:bodyPr vert="horz" wrap="square" lIns="91422" tIns="45712" rIns="91422" bIns="45712" numCol="1" anchor="t" anchorCtr="0" compatLnSpc="1">
            <a:prstTxWarp prst="textNoShape">
              <a:avLst/>
            </a:prstTxWarp>
          </a:bodyPr>
          <a:lstStyle/>
          <a:p>
            <a:pPr eaLnBrk="1" hangingPunct="1"/>
            <a:r>
              <a:rPr lang="en-US" sz="3000" cap="none" dirty="0"/>
              <a:t>Executive Tracker</a:t>
            </a:r>
          </a:p>
        </p:txBody>
      </p:sp>
      <p:sp>
        <p:nvSpPr>
          <p:cNvPr id="14" name="Rectangle 13"/>
          <p:cNvSpPr>
            <a:spLocks noChangeArrowheads="1"/>
          </p:cNvSpPr>
          <p:nvPr/>
        </p:nvSpPr>
        <p:spPr bwMode="auto">
          <a:xfrm>
            <a:off x="152400" y="2286000"/>
            <a:ext cx="4397219" cy="3053255"/>
          </a:xfrm>
          <a:prstGeom prst="rect">
            <a:avLst/>
          </a:prstGeom>
          <a:noFill/>
          <a:ln w="12700">
            <a:noFill/>
            <a:miter lim="800000"/>
            <a:headEnd/>
            <a:tailEnd/>
          </a:ln>
        </p:spPr>
        <p:txBody>
          <a:bodyPr lIns="91422" tIns="91422" rIns="91422" bIns="91422"/>
          <a:lstStyle/>
          <a:p>
            <a:pPr marL="117453" indent="-117453" algn="ctr"/>
            <a:r>
              <a:rPr lang="en-US" sz="1200" b="1" kern="1200" dirty="0">
                <a:solidFill>
                  <a:srgbClr val="7F7F7F"/>
                </a:solidFill>
                <a:latin typeface="Cambria"/>
                <a:cs typeface="Cambria"/>
              </a:rPr>
              <a:t>SUMMARY</a:t>
            </a:r>
          </a:p>
          <a:p>
            <a:endParaRPr lang="en-US" sz="1200" b="1" kern="1200" dirty="0">
              <a:solidFill>
                <a:srgbClr val="7F7F7F"/>
              </a:solidFill>
              <a:latin typeface="Cambria"/>
              <a:cs typeface="Cambria"/>
            </a:endParaRPr>
          </a:p>
          <a:p>
            <a:r>
              <a:rPr lang="en-US" sz="1200" kern="1200" dirty="0">
                <a:solidFill>
                  <a:srgbClr val="7F7F7F"/>
                </a:solidFill>
                <a:latin typeface="Cambria"/>
                <a:cs typeface="Cambria"/>
              </a:rPr>
              <a:t>The Executive Tracker is a software based covert tracking system ideal for VIP’s. The software can be installed on most modern cell phones and requires no physical changes to the phone or cell plan.  The phone continues to operate without visible indication of the software's presence. </a:t>
            </a:r>
          </a:p>
          <a:p>
            <a:endParaRPr lang="en-US" sz="1200" kern="1200" dirty="0">
              <a:solidFill>
                <a:srgbClr val="7F7F7F"/>
              </a:solidFill>
              <a:latin typeface="Cambria"/>
              <a:cs typeface="Cambria"/>
            </a:endParaRPr>
          </a:p>
          <a:p>
            <a:r>
              <a:rPr lang="en-US" sz="1200" kern="1200" dirty="0">
                <a:solidFill>
                  <a:srgbClr val="7F7F7F"/>
                </a:solidFill>
                <a:latin typeface="Cambria"/>
                <a:cs typeface="Cambria"/>
              </a:rPr>
              <a:t>The Executive Tracker can be operated anywhere there is standard </a:t>
            </a:r>
            <a:r>
              <a:rPr lang="en-US" sz="1200" kern="1200" dirty="0" err="1">
                <a:solidFill>
                  <a:srgbClr val="7F7F7F"/>
                </a:solidFill>
                <a:latin typeface="Cambria"/>
                <a:cs typeface="Cambria"/>
              </a:rPr>
              <a:t>GSM</a:t>
            </a:r>
            <a:r>
              <a:rPr lang="en-US" sz="1200" kern="1200" dirty="0">
                <a:solidFill>
                  <a:srgbClr val="7F7F7F"/>
                </a:solidFill>
                <a:latin typeface="Cambria"/>
                <a:cs typeface="Cambria"/>
              </a:rPr>
              <a:t> cellular connectivity. </a:t>
            </a:r>
          </a:p>
          <a:p>
            <a:endParaRPr lang="en-US" sz="1200" kern="1200" dirty="0">
              <a:solidFill>
                <a:srgbClr val="7F7F7F"/>
              </a:solidFill>
              <a:latin typeface="Cambria"/>
              <a:cs typeface="Cambria"/>
            </a:endParaRPr>
          </a:p>
          <a:p>
            <a:r>
              <a:rPr lang="en-US" sz="1200" kern="1200" dirty="0">
                <a:solidFill>
                  <a:srgbClr val="7F7F7F"/>
                </a:solidFill>
                <a:latin typeface="Cambria"/>
                <a:cs typeface="Cambria"/>
              </a:rPr>
              <a:t>The Executive Tracker has a 911 panic button which can be easily activated by pressing 3 keys in a specific manner. The alert signal remains covert even after activation.</a:t>
            </a:r>
          </a:p>
          <a:p>
            <a:endParaRPr lang="en-US" sz="1200" b="1" kern="1200" dirty="0"/>
          </a:p>
          <a:p>
            <a:endParaRPr lang="en-US" sz="1200" b="1" kern="1200" dirty="0"/>
          </a:p>
          <a:p>
            <a:pPr marL="117453" indent="-117453" algn="ctr"/>
            <a:endParaRPr lang="en-US" sz="1200" b="1" kern="1200" dirty="0"/>
          </a:p>
        </p:txBody>
      </p:sp>
      <p:sp>
        <p:nvSpPr>
          <p:cNvPr id="15" name="Rectangle 14"/>
          <p:cNvSpPr>
            <a:spLocks noChangeArrowheads="1"/>
          </p:cNvSpPr>
          <p:nvPr/>
        </p:nvSpPr>
        <p:spPr bwMode="auto">
          <a:xfrm>
            <a:off x="4724400" y="2286000"/>
            <a:ext cx="4317241" cy="3053255"/>
          </a:xfrm>
          <a:prstGeom prst="rect">
            <a:avLst/>
          </a:prstGeom>
          <a:noFill/>
          <a:ln w="12700">
            <a:noFill/>
            <a:miter lim="800000"/>
            <a:headEnd/>
            <a:tailEnd/>
          </a:ln>
        </p:spPr>
        <p:txBody>
          <a:bodyPr lIns="91422" tIns="91422" rIns="91422" bIns="91422"/>
          <a:lstStyle/>
          <a:p>
            <a:pPr marL="117453" indent="-117453" algn="ctr"/>
            <a:r>
              <a:rPr lang="en-US" sz="1200" b="1" kern="1200" dirty="0">
                <a:solidFill>
                  <a:srgbClr val="7F7F7F"/>
                </a:solidFill>
                <a:latin typeface="Cambria"/>
                <a:cs typeface="Cambria"/>
              </a:rPr>
              <a:t>TECHNOLOGY/CAPABILITY</a:t>
            </a:r>
          </a:p>
          <a:p>
            <a:pPr marL="264576" indent="-264576">
              <a:buFont typeface="Arial" pitchFamily="34" charset="0"/>
              <a:buChar char="•"/>
            </a:pPr>
            <a:endParaRPr lang="en-US" sz="1200" b="1" kern="1200" dirty="0">
              <a:solidFill>
                <a:srgbClr val="7F7F7F"/>
              </a:solidFill>
              <a:latin typeface="Cambria"/>
              <a:cs typeface="Cambria"/>
            </a:endParaRPr>
          </a:p>
          <a:p>
            <a:pPr marL="264576" indent="-264576">
              <a:buFont typeface="Arial" pitchFamily="34" charset="0"/>
              <a:buChar char="•"/>
            </a:pPr>
            <a:r>
              <a:rPr lang="en-US" sz="1200" kern="1200" dirty="0">
                <a:solidFill>
                  <a:srgbClr val="7F7F7F"/>
                </a:solidFill>
                <a:latin typeface="Cambria"/>
                <a:cs typeface="Cambria"/>
              </a:rPr>
              <a:t>Utilizes standard </a:t>
            </a:r>
            <a:r>
              <a:rPr lang="en-US" sz="1200" kern="1200" dirty="0" err="1">
                <a:solidFill>
                  <a:srgbClr val="7F7F7F"/>
                </a:solidFill>
                <a:latin typeface="Cambria"/>
                <a:cs typeface="Cambria"/>
              </a:rPr>
              <a:t>GSM</a:t>
            </a:r>
            <a:r>
              <a:rPr lang="en-US" sz="1200" kern="1200" dirty="0">
                <a:solidFill>
                  <a:srgbClr val="7F7F7F"/>
                </a:solidFill>
                <a:latin typeface="Cambria"/>
                <a:cs typeface="Cambria"/>
              </a:rPr>
              <a:t>/</a:t>
            </a:r>
            <a:r>
              <a:rPr lang="en-US" sz="1200" kern="1200" dirty="0" err="1">
                <a:solidFill>
                  <a:srgbClr val="7F7F7F"/>
                </a:solidFill>
                <a:latin typeface="Cambria"/>
                <a:cs typeface="Cambria"/>
              </a:rPr>
              <a:t>SMS</a:t>
            </a:r>
            <a:r>
              <a:rPr lang="en-US" sz="1200" kern="1200" dirty="0">
                <a:solidFill>
                  <a:srgbClr val="7F7F7F"/>
                </a:solidFill>
                <a:latin typeface="Cambria"/>
                <a:cs typeface="Cambria"/>
              </a:rPr>
              <a:t> cellular communication </a:t>
            </a:r>
          </a:p>
          <a:p>
            <a:pPr marL="264576" indent="-264576">
              <a:buFont typeface="Arial" pitchFamily="34" charset="0"/>
              <a:buChar char="•"/>
            </a:pPr>
            <a:r>
              <a:rPr lang="en-US" sz="1200" kern="1200" dirty="0">
                <a:solidFill>
                  <a:srgbClr val="7F7F7F"/>
                </a:solidFill>
                <a:latin typeface="Cambria"/>
                <a:cs typeface="Cambria"/>
              </a:rPr>
              <a:t>Utilizes the phones on board GPS chip to retrieve current location data (phone chip retrieves data from GPS satellites)</a:t>
            </a:r>
          </a:p>
          <a:p>
            <a:pPr marL="264576" indent="-264576">
              <a:buFont typeface="Arial" pitchFamily="34" charset="0"/>
              <a:buChar char="•"/>
            </a:pPr>
            <a:r>
              <a:rPr lang="en-US" sz="1200" kern="1200" dirty="0">
                <a:solidFill>
                  <a:srgbClr val="7F7F7F"/>
                </a:solidFill>
                <a:latin typeface="Cambria"/>
                <a:cs typeface="Cambria"/>
              </a:rPr>
              <a:t>When satellites are not available, approximate location can be obtained based on cellular tower triangulation</a:t>
            </a:r>
          </a:p>
          <a:p>
            <a:pPr marL="264576" indent="-264576">
              <a:buFont typeface="Arial" pitchFamily="34" charset="0"/>
              <a:buChar char="•"/>
            </a:pPr>
            <a:r>
              <a:rPr lang="en-US" sz="1200" kern="1200" dirty="0">
                <a:solidFill>
                  <a:srgbClr val="7F7F7F"/>
                </a:solidFill>
                <a:latin typeface="Cambria"/>
                <a:cs typeface="Cambria"/>
              </a:rPr>
              <a:t>Software remains covert and does not show in the running apps menu</a:t>
            </a:r>
          </a:p>
          <a:p>
            <a:pPr marL="264576" indent="-264576">
              <a:buFont typeface="Arial" pitchFamily="34" charset="0"/>
              <a:buChar char="•"/>
            </a:pPr>
            <a:r>
              <a:rPr lang="en-US" sz="1200" kern="1200" dirty="0">
                <a:solidFill>
                  <a:srgbClr val="7F7F7F"/>
                </a:solidFill>
                <a:latin typeface="Cambria"/>
                <a:cs typeface="Cambria"/>
              </a:rPr>
              <a:t>Contact Osprey </a:t>
            </a:r>
            <a:r>
              <a:rPr lang="en-US" sz="1200" kern="1200" dirty="0" err="1">
                <a:solidFill>
                  <a:srgbClr val="7F7F7F"/>
                </a:solidFill>
                <a:latin typeface="Cambria"/>
                <a:cs typeface="Cambria"/>
              </a:rPr>
              <a:t>TTL</a:t>
            </a:r>
            <a:r>
              <a:rPr lang="en-US" sz="1200" kern="1200" dirty="0">
                <a:solidFill>
                  <a:srgbClr val="7F7F7F"/>
                </a:solidFill>
                <a:latin typeface="Cambria"/>
                <a:cs typeface="Cambria"/>
              </a:rPr>
              <a:t> Tech to determine a specific phones fit for this product.  </a:t>
            </a:r>
          </a:p>
          <a:p>
            <a:pPr marL="264576" indent="-264576">
              <a:buFont typeface="Arial" pitchFamily="34" charset="0"/>
              <a:buChar char="•"/>
            </a:pPr>
            <a:r>
              <a:rPr lang="en-US" sz="1200" kern="1200" dirty="0" err="1">
                <a:solidFill>
                  <a:srgbClr val="7F7F7F"/>
                </a:solidFill>
                <a:latin typeface="Cambria"/>
                <a:cs typeface="Cambria"/>
              </a:rPr>
              <a:t>Iphones</a:t>
            </a:r>
            <a:r>
              <a:rPr lang="en-US" sz="1200" kern="1200" dirty="0">
                <a:solidFill>
                  <a:srgbClr val="7F7F7F"/>
                </a:solidFill>
                <a:latin typeface="Cambria"/>
                <a:cs typeface="Cambria"/>
              </a:rPr>
              <a:t> can be supported but are not recommended as they require significant technical on-going support to maintain service</a:t>
            </a:r>
          </a:p>
          <a:p>
            <a:pPr marL="264576" indent="-264576">
              <a:buFont typeface="Arial" pitchFamily="34" charset="0"/>
              <a:buChar char="•"/>
            </a:pPr>
            <a:endParaRPr lang="en-US" sz="1200" b="1" kern="1200" dirty="0">
              <a:solidFill>
                <a:srgbClr val="FF0000"/>
              </a:solidFill>
            </a:endParaRPr>
          </a:p>
          <a:p>
            <a:pPr marL="117453" indent="-117453" algn="ctr"/>
            <a:endParaRPr lang="en-US" sz="1200" b="1" kern="1200" dirty="0">
              <a:solidFill>
                <a:srgbClr val="FF0000"/>
              </a:solidFill>
            </a:endParaRPr>
          </a:p>
          <a:p>
            <a:pPr marL="117453" indent="-117453" algn="ctr"/>
            <a:endParaRPr lang="en-US" sz="1200" b="1" kern="1200" dirty="0">
              <a:solidFill>
                <a:srgbClr val="FF0000"/>
              </a:solidFill>
            </a:endParaRPr>
          </a:p>
          <a:p>
            <a:pPr marL="117453" indent="-117453" algn="ctr"/>
            <a:endParaRPr lang="en-US" sz="1200" b="1" kern="1200" dirty="0">
              <a:solidFill>
                <a:srgbClr val="FF0000"/>
              </a:solidFill>
            </a:endParaRPr>
          </a:p>
          <a:p>
            <a:pPr marL="117453" indent="-117453" algn="ctr"/>
            <a:endParaRPr lang="en-US" sz="1200" b="1" kern="1200" dirty="0">
              <a:solidFill>
                <a:srgbClr val="FF0000"/>
              </a:solidFill>
            </a:endParaRPr>
          </a:p>
          <a:p>
            <a:pPr marL="117453" indent="-117453" algn="ctr"/>
            <a:endParaRPr lang="en-US" sz="1200" b="1" kern="1200" dirty="0">
              <a:solidFill>
                <a:srgbClr val="FF0000"/>
              </a:solidFill>
            </a:endParaRPr>
          </a:p>
        </p:txBody>
      </p:sp>
    </p:spTree>
    <p:extLst>
      <p:ext uri="{BB962C8B-B14F-4D97-AF65-F5344CB8AC3E}">
        <p14:creationId xmlns:p14="http://schemas.microsoft.com/office/powerpoint/2010/main" val="3373449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47800"/>
            <a:ext cx="9409043"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PPT template.png"/>
          <p:cNvPicPr>
            <a:picLocks noChangeAspect="1"/>
          </p:cNvPicPr>
          <p:nvPr/>
        </p:nvPicPr>
        <p:blipFill rotWithShape="1">
          <a:blip r:embed="rId4" cstate="print">
            <a:extLst>
              <a:ext uri="{28A0092B-C50C-407E-A947-70E740481C1C}">
                <a14:useLocalDpi xmlns:a14="http://schemas.microsoft.com/office/drawing/2010/main" val="0"/>
              </a:ext>
            </a:extLst>
          </a:blip>
          <a:srcRect l="5201" r="1923" b="66835"/>
          <a:stretch/>
        </p:blipFill>
        <p:spPr>
          <a:xfrm>
            <a:off x="0" y="-663221"/>
            <a:ext cx="9151938" cy="2552549"/>
          </a:xfrm>
          <a:prstGeom prst="rect">
            <a:avLst/>
          </a:prstGeom>
          <a:ln>
            <a:noFill/>
          </a:ln>
        </p:spPr>
      </p:pic>
    </p:spTree>
    <p:extLst>
      <p:ext uri="{BB962C8B-B14F-4D97-AF65-F5344CB8AC3E}">
        <p14:creationId xmlns:p14="http://schemas.microsoft.com/office/powerpoint/2010/main" val="3987920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PT template.png"/>
          <p:cNvPicPr>
            <a:picLocks noChangeAspect="1"/>
          </p:cNvPicPr>
          <p:nvPr/>
        </p:nvPicPr>
        <p:blipFill rotWithShape="1">
          <a:blip r:embed="rId3" cstate="print">
            <a:extLst>
              <a:ext uri="{28A0092B-C50C-407E-A947-70E740481C1C}">
                <a14:useLocalDpi xmlns:a14="http://schemas.microsoft.com/office/drawing/2010/main" val="0"/>
              </a:ext>
            </a:extLst>
          </a:blip>
          <a:srcRect l="5201" r="1923"/>
          <a:stretch/>
        </p:blipFill>
        <p:spPr>
          <a:xfrm>
            <a:off x="0" y="-663221"/>
            <a:ext cx="9151938" cy="7696457"/>
          </a:xfrm>
          <a:prstGeom prst="rect">
            <a:avLst/>
          </a:prstGeom>
        </p:spPr>
      </p:pic>
      <p:sp>
        <p:nvSpPr>
          <p:cNvPr id="17409" name="Title 1"/>
          <p:cNvSpPr>
            <a:spLocks noGrp="1"/>
          </p:cNvSpPr>
          <p:nvPr>
            <p:ph type="title"/>
          </p:nvPr>
        </p:nvSpPr>
        <p:spPr>
          <a:xfrm>
            <a:off x="457200" y="1600200"/>
            <a:ext cx="8229600" cy="685800"/>
          </a:xfrm>
        </p:spPr>
        <p:txBody>
          <a:bodyPr>
            <a:normAutofit/>
          </a:bodyPr>
          <a:lstStyle/>
          <a:p>
            <a:pPr algn="ctr" eaLnBrk="1" hangingPunct="1"/>
            <a:r>
              <a:rPr lang="en-US" sz="3200" b="1" cap="none" dirty="0" smtClean="0">
                <a:latin typeface="Arial"/>
                <a:cs typeface="Arial"/>
              </a:rPr>
              <a:t>Libyan Trip</a:t>
            </a:r>
          </a:p>
        </p:txBody>
      </p:sp>
      <p:sp>
        <p:nvSpPr>
          <p:cNvPr id="7" name="Footer Placeholder 14"/>
          <p:cNvSpPr>
            <a:spLocks/>
          </p:cNvSpPr>
          <p:nvPr/>
        </p:nvSpPr>
        <p:spPr bwMode="auto">
          <a:xfrm>
            <a:off x="3170517" y="6507709"/>
            <a:ext cx="2820988" cy="152400"/>
          </a:xfrm>
          <a:prstGeom prst="rect">
            <a:avLst/>
          </a:prstGeom>
          <a:noFill/>
          <a:ln w="9525">
            <a:noFill/>
            <a:miter lim="800000"/>
            <a:headEnd/>
            <a:tailEnd/>
          </a:ln>
        </p:spPr>
        <p:txBody>
          <a:bodyPr anchor="b"/>
          <a:lstStyle/>
          <a:p>
            <a:pPr algn="r"/>
            <a:r>
              <a:rPr lang="en-US" sz="1000" dirty="0">
                <a:solidFill>
                  <a:srgbClr val="857543"/>
                </a:solidFill>
                <a:latin typeface="Arial" charset="0"/>
              </a:rPr>
              <a:t>SENSITIVE – PROPRIETARY INFORMATION</a:t>
            </a:r>
          </a:p>
        </p:txBody>
      </p:sp>
      <p:sp>
        <p:nvSpPr>
          <p:cNvPr id="2" name="Content Placeholder 1"/>
          <p:cNvSpPr>
            <a:spLocks noGrp="1"/>
          </p:cNvSpPr>
          <p:nvPr>
            <p:ph idx="1"/>
          </p:nvPr>
        </p:nvSpPr>
        <p:spPr/>
        <p:txBody>
          <a:bodyPr/>
          <a:lstStyle/>
          <a:p>
            <a:endParaRPr lang="en-US"/>
          </a:p>
        </p:txBody>
      </p:sp>
      <p:pic>
        <p:nvPicPr>
          <p:cNvPr id="8" name="Picture 7" descr="libya tracking.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2286000"/>
            <a:ext cx="8305800" cy="4160592"/>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p:spPr>
      </p:pic>
    </p:spTree>
    <p:extLst>
      <p:ext uri="{BB962C8B-B14F-4D97-AF65-F5344CB8AC3E}">
        <p14:creationId xmlns:p14="http://schemas.microsoft.com/office/powerpoint/2010/main" val="3171284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 template.png"/>
          <p:cNvPicPr>
            <a:picLocks noChangeAspect="1"/>
          </p:cNvPicPr>
          <p:nvPr/>
        </p:nvPicPr>
        <p:blipFill rotWithShape="1">
          <a:blip r:embed="rId3" cstate="print">
            <a:extLst>
              <a:ext uri="{28A0092B-C50C-407E-A947-70E740481C1C}">
                <a14:useLocalDpi xmlns:a14="http://schemas.microsoft.com/office/drawing/2010/main" val="0"/>
              </a:ext>
            </a:extLst>
          </a:blip>
          <a:srcRect l="5201" r="1923"/>
          <a:stretch/>
        </p:blipFill>
        <p:spPr>
          <a:xfrm>
            <a:off x="0" y="-663221"/>
            <a:ext cx="9151938" cy="7696457"/>
          </a:xfrm>
          <a:prstGeom prst="rect">
            <a:avLst/>
          </a:prstGeom>
          <a:ln>
            <a:noFill/>
          </a:ln>
        </p:spPr>
      </p:pic>
      <p:pic>
        <p:nvPicPr>
          <p:cNvPr id="62" name="Picture 61" descr="bg_964x385_transparent_globe_flat.png"/>
          <p:cNvPicPr>
            <a:picLocks noChangeAspect="1"/>
          </p:cNvPicPr>
          <p:nvPr/>
        </p:nvPicPr>
        <p:blipFill>
          <a:blip r:embed="rId4">
            <a:alphaModFix amt="31000"/>
            <a:extLst>
              <a:ext uri="{28A0092B-C50C-407E-A947-70E740481C1C}">
                <a14:useLocalDpi xmlns:a14="http://schemas.microsoft.com/office/drawing/2010/main" val="0"/>
              </a:ext>
            </a:extLst>
          </a:blip>
          <a:stretch>
            <a:fillRect/>
          </a:stretch>
        </p:blipFill>
        <p:spPr>
          <a:xfrm>
            <a:off x="0" y="2372810"/>
            <a:ext cx="9144000" cy="3646990"/>
          </a:xfrm>
          <a:prstGeom prst="rect">
            <a:avLst/>
          </a:prstGeom>
        </p:spPr>
      </p:pic>
      <p:sp>
        <p:nvSpPr>
          <p:cNvPr id="25" name="Rectangle 24"/>
          <p:cNvSpPr/>
          <p:nvPr/>
        </p:nvSpPr>
        <p:spPr>
          <a:xfrm>
            <a:off x="5638800" y="2362200"/>
            <a:ext cx="990600" cy="533400"/>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threePt" dir="t"/>
            </a:scene3d>
            <a:sp3d extrusionH="57150">
              <a:bevelT w="38100" h="38100"/>
            </a:sp3d>
          </a:bodyPr>
          <a:lstStyle/>
          <a:p>
            <a:pPr algn="ctr"/>
            <a:endParaRPr lang="en-US"/>
          </a:p>
        </p:txBody>
      </p:sp>
      <p:sp>
        <p:nvSpPr>
          <p:cNvPr id="23" name="Rectangle 22"/>
          <p:cNvSpPr/>
          <p:nvPr/>
        </p:nvSpPr>
        <p:spPr>
          <a:xfrm>
            <a:off x="2438400" y="1524000"/>
            <a:ext cx="990600" cy="533400"/>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threePt" dir="t"/>
            </a:scene3d>
            <a:sp3d extrusionH="57150">
              <a:bevelT w="38100" h="38100"/>
            </a:sp3d>
          </a:bodyPr>
          <a:lstStyle/>
          <a:p>
            <a:pPr algn="ctr"/>
            <a:endParaRPr lang="en-US"/>
          </a:p>
        </p:txBody>
      </p:sp>
      <p:sp>
        <p:nvSpPr>
          <p:cNvPr id="24" name="Rectangle 23"/>
          <p:cNvSpPr/>
          <p:nvPr/>
        </p:nvSpPr>
        <p:spPr>
          <a:xfrm>
            <a:off x="2438400" y="2743200"/>
            <a:ext cx="990600" cy="533400"/>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threePt" dir="t"/>
            </a:scene3d>
            <a:sp3d extrusionH="57150">
              <a:bevelT w="38100" h="38100"/>
            </a:sp3d>
          </a:bodyPr>
          <a:lstStyle/>
          <a:p>
            <a:pPr algn="ctr"/>
            <a:endParaRPr lang="en-US"/>
          </a:p>
        </p:txBody>
      </p:sp>
      <p:cxnSp>
        <p:nvCxnSpPr>
          <p:cNvPr id="37" name="Straight Arrow Connector 36"/>
          <p:cNvCxnSpPr/>
          <p:nvPr/>
        </p:nvCxnSpPr>
        <p:spPr>
          <a:xfrm flipH="1" flipV="1">
            <a:off x="5334000" y="2514600"/>
            <a:ext cx="381000" cy="2286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3352800" y="2667000"/>
            <a:ext cx="457200" cy="3810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3352800" y="1828800"/>
            <a:ext cx="457200" cy="3048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5" name="Footer Placeholder 14"/>
          <p:cNvSpPr>
            <a:spLocks/>
          </p:cNvSpPr>
          <p:nvPr/>
        </p:nvSpPr>
        <p:spPr bwMode="auto">
          <a:xfrm>
            <a:off x="3170517" y="6507709"/>
            <a:ext cx="2820988" cy="152400"/>
          </a:xfrm>
          <a:prstGeom prst="rect">
            <a:avLst/>
          </a:prstGeom>
          <a:noFill/>
          <a:ln w="9525">
            <a:noFill/>
            <a:miter lim="800000"/>
            <a:headEnd/>
            <a:tailEnd/>
          </a:ln>
        </p:spPr>
        <p:txBody>
          <a:bodyPr anchor="b"/>
          <a:lstStyle/>
          <a:p>
            <a:pPr algn="r"/>
            <a:r>
              <a:rPr lang="en-US" sz="1000" dirty="0">
                <a:solidFill>
                  <a:srgbClr val="857543"/>
                </a:solidFill>
                <a:latin typeface="Arial" charset="0"/>
              </a:rPr>
              <a:t>SENSITIVE – PROPRIETARY INFORMATION</a:t>
            </a:r>
          </a:p>
        </p:txBody>
      </p:sp>
      <p:sp>
        <p:nvSpPr>
          <p:cNvPr id="3" name="Rectangle 2"/>
          <p:cNvSpPr/>
          <p:nvPr/>
        </p:nvSpPr>
        <p:spPr>
          <a:xfrm>
            <a:off x="1219200" y="5105400"/>
            <a:ext cx="1905000" cy="1066800"/>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threePt" dir="t"/>
            </a:scene3d>
            <a:sp3d extrusionH="57150">
              <a:bevelT w="38100" h="38100"/>
            </a:sp3d>
          </a:bodyPr>
          <a:lstStyle/>
          <a:p>
            <a:pPr algn="ctr"/>
            <a:endParaRPr lang="en-US"/>
          </a:p>
        </p:txBody>
      </p:sp>
      <p:sp>
        <p:nvSpPr>
          <p:cNvPr id="7" name="Rectangle 6"/>
          <p:cNvSpPr/>
          <p:nvPr/>
        </p:nvSpPr>
        <p:spPr>
          <a:xfrm>
            <a:off x="3581400" y="5105400"/>
            <a:ext cx="1905000" cy="1066800"/>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867400" y="5105400"/>
            <a:ext cx="1905000" cy="1066800"/>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3657600" y="1752600"/>
            <a:ext cx="1752600" cy="1295400"/>
          </a:xfrm>
          <a:prstGeom prst="ellipse">
            <a:avLst/>
          </a:prstGeom>
          <a:solidFill>
            <a:schemeClr val="bg1">
              <a:lumMod val="95000"/>
            </a:schemeClr>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threePt" dir="t"/>
            </a:scene3d>
            <a:sp3d extrusionH="57150">
              <a:bevelT w="38100" h="38100" prst="angle"/>
            </a:sp3d>
          </a:bodyPr>
          <a:lstStyle/>
          <a:p>
            <a:pPr algn="ctr"/>
            <a:endParaRPr lang="en-US">
              <a:effectLst>
                <a:outerShdw blurRad="50800" dist="38100" dir="2700000" algn="tl" rotWithShape="0">
                  <a:prstClr val="black">
                    <a:alpha val="40000"/>
                  </a:prstClr>
                </a:outerShdw>
              </a:effectLst>
            </a:endParaRPr>
          </a:p>
        </p:txBody>
      </p:sp>
      <p:cxnSp>
        <p:nvCxnSpPr>
          <p:cNvPr id="11" name="Straight Arrow Connector 10"/>
          <p:cNvCxnSpPr>
            <a:stCxn id="6" idx="4"/>
            <a:endCxn id="7" idx="0"/>
          </p:cNvCxnSpPr>
          <p:nvPr/>
        </p:nvCxnSpPr>
        <p:spPr>
          <a:xfrm>
            <a:off x="4533900" y="3048000"/>
            <a:ext cx="0" cy="2057400"/>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6" idx="5"/>
          </p:cNvCxnSpPr>
          <p:nvPr/>
        </p:nvCxnSpPr>
        <p:spPr>
          <a:xfrm>
            <a:off x="5153538" y="2858293"/>
            <a:ext cx="1704462" cy="2247107"/>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6" idx="3"/>
            <a:endCxn id="3" idx="0"/>
          </p:cNvCxnSpPr>
          <p:nvPr/>
        </p:nvCxnSpPr>
        <p:spPr>
          <a:xfrm flipH="1">
            <a:off x="2171700" y="2858293"/>
            <a:ext cx="1742562" cy="2247107"/>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7" name="Left-Up Arrow 26"/>
          <p:cNvSpPr/>
          <p:nvPr/>
        </p:nvSpPr>
        <p:spPr>
          <a:xfrm rot="13546267">
            <a:off x="2751249" y="4427650"/>
            <a:ext cx="1143000" cy="1143000"/>
          </a:xfrm>
          <a:prstGeom prst="leftUpArrow">
            <a:avLst>
              <a:gd name="adj1" fmla="val 1658"/>
              <a:gd name="adj2" fmla="val 4684"/>
              <a:gd name="adj3" fmla="val 9246"/>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Left-Up Arrow 27"/>
          <p:cNvSpPr/>
          <p:nvPr/>
        </p:nvSpPr>
        <p:spPr>
          <a:xfrm rot="13546267">
            <a:off x="5189650" y="4427649"/>
            <a:ext cx="1143000" cy="1143000"/>
          </a:xfrm>
          <a:prstGeom prst="leftUpArrow">
            <a:avLst>
              <a:gd name="adj1" fmla="val 1658"/>
              <a:gd name="adj2" fmla="val 4684"/>
              <a:gd name="adj3" fmla="val 9246"/>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Arrow Connector 31"/>
          <p:cNvCxnSpPr>
            <a:endCxn id="27" idx="0"/>
          </p:cNvCxnSpPr>
          <p:nvPr/>
        </p:nvCxnSpPr>
        <p:spPr>
          <a:xfrm flipH="1">
            <a:off x="2551943" y="3810000"/>
            <a:ext cx="1943856" cy="1216636"/>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endCxn id="28" idx="3"/>
          </p:cNvCxnSpPr>
          <p:nvPr/>
        </p:nvCxnSpPr>
        <p:spPr>
          <a:xfrm>
            <a:off x="4572000" y="3810000"/>
            <a:ext cx="1958937" cy="123737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4495800" y="3810000"/>
            <a:ext cx="762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76200" y="1447800"/>
            <a:ext cx="2438400" cy="3016211"/>
          </a:xfrm>
          <a:prstGeom prst="rect">
            <a:avLst/>
          </a:prstGeom>
          <a:noFill/>
        </p:spPr>
        <p:txBody>
          <a:bodyPr wrap="square" rtlCol="0">
            <a:spAutoFit/>
          </a:bodyPr>
          <a:lstStyle/>
          <a:p>
            <a:r>
              <a:rPr lang="en-US" b="1" u="sng" dirty="0" smtClean="0"/>
              <a:t>Potential Scenarios:</a:t>
            </a:r>
          </a:p>
          <a:p>
            <a:endParaRPr lang="en-US" b="1" u="sng" dirty="0" smtClean="0"/>
          </a:p>
          <a:p>
            <a:pPr marL="285750" indent="-285750">
              <a:buFont typeface="Arial"/>
              <a:buChar char="•"/>
            </a:pPr>
            <a:r>
              <a:rPr lang="en-US" sz="1400" dirty="0" smtClean="0"/>
              <a:t>Hazmat Site</a:t>
            </a:r>
          </a:p>
          <a:p>
            <a:pPr marL="285750" indent="-285750">
              <a:buFont typeface="Arial"/>
              <a:buChar char="•"/>
            </a:pPr>
            <a:endParaRPr lang="en-US" sz="1400" dirty="0" smtClean="0"/>
          </a:p>
          <a:p>
            <a:pPr marL="285750" indent="-285750">
              <a:buFont typeface="Arial"/>
              <a:buChar char="•"/>
            </a:pPr>
            <a:r>
              <a:rPr lang="en-US" sz="1400" dirty="0" smtClean="0"/>
              <a:t>School Emergency</a:t>
            </a:r>
          </a:p>
          <a:p>
            <a:endParaRPr lang="en-US" sz="1400" dirty="0"/>
          </a:p>
          <a:p>
            <a:pPr marL="285750" indent="-285750">
              <a:buFont typeface="Arial"/>
              <a:buChar char="•"/>
            </a:pPr>
            <a:r>
              <a:rPr lang="en-US" sz="1400" dirty="0" smtClean="0"/>
              <a:t>Man-made Disasters</a:t>
            </a:r>
          </a:p>
          <a:p>
            <a:pPr marL="285750" indent="-285750">
              <a:buFont typeface="Arial"/>
              <a:buChar char="•"/>
            </a:pPr>
            <a:endParaRPr lang="en-US" sz="1400" dirty="0"/>
          </a:p>
          <a:p>
            <a:pPr marL="285750" indent="-285750">
              <a:buFont typeface="Arial"/>
              <a:buChar char="•"/>
            </a:pPr>
            <a:r>
              <a:rPr lang="en-US" sz="1400" dirty="0" smtClean="0"/>
              <a:t>Natural Disasters</a:t>
            </a:r>
          </a:p>
          <a:p>
            <a:endParaRPr lang="en-US" sz="1400" dirty="0"/>
          </a:p>
          <a:p>
            <a:endParaRPr lang="en-US" sz="1400" dirty="0" smtClean="0"/>
          </a:p>
          <a:p>
            <a:endParaRPr lang="en-US" sz="1400" dirty="0" smtClean="0"/>
          </a:p>
          <a:p>
            <a:endParaRPr lang="en-US" sz="1400" dirty="0"/>
          </a:p>
        </p:txBody>
      </p:sp>
      <p:sp>
        <p:nvSpPr>
          <p:cNvPr id="54" name="TextBox 53"/>
          <p:cNvSpPr txBox="1"/>
          <p:nvPr/>
        </p:nvSpPr>
        <p:spPr>
          <a:xfrm>
            <a:off x="6477000" y="1447800"/>
            <a:ext cx="2514600" cy="2369880"/>
          </a:xfrm>
          <a:prstGeom prst="rect">
            <a:avLst/>
          </a:prstGeom>
          <a:noFill/>
        </p:spPr>
        <p:txBody>
          <a:bodyPr wrap="square" rtlCol="0">
            <a:spAutoFit/>
          </a:bodyPr>
          <a:lstStyle/>
          <a:p>
            <a:r>
              <a:rPr lang="en-US" b="1" u="sng" dirty="0" smtClean="0"/>
              <a:t>Benefits:</a:t>
            </a:r>
          </a:p>
          <a:p>
            <a:endParaRPr lang="en-US" b="1" u="sng" dirty="0" smtClean="0"/>
          </a:p>
          <a:p>
            <a:pPr marL="285750" indent="-285750">
              <a:buFont typeface="Arial"/>
              <a:buChar char="•"/>
            </a:pPr>
            <a:r>
              <a:rPr lang="en-US" sz="1400" dirty="0" smtClean="0"/>
              <a:t>Reliable, uninterrupted coordination between sites regardless of geographical challenges</a:t>
            </a:r>
          </a:p>
          <a:p>
            <a:pPr marL="285750" indent="-285750">
              <a:buFont typeface="Arial"/>
              <a:buChar char="•"/>
            </a:pPr>
            <a:endParaRPr lang="en-US" sz="1400" dirty="0" smtClean="0"/>
          </a:p>
          <a:p>
            <a:pPr marL="285750" indent="-285750">
              <a:buFont typeface="Arial"/>
              <a:buChar char="•"/>
            </a:pPr>
            <a:r>
              <a:rPr lang="en-US" sz="1400" dirty="0" smtClean="0"/>
              <a:t>Radio Backup</a:t>
            </a:r>
          </a:p>
          <a:p>
            <a:endParaRPr lang="en-US" sz="1400" dirty="0"/>
          </a:p>
          <a:p>
            <a:pPr marL="285750" indent="-285750">
              <a:buFont typeface="Arial"/>
              <a:buChar char="•"/>
            </a:pPr>
            <a:r>
              <a:rPr lang="en-US" sz="1400" dirty="0" smtClean="0"/>
              <a:t>Send Text</a:t>
            </a:r>
            <a:endParaRPr lang="en-US" sz="1400" dirty="0"/>
          </a:p>
        </p:txBody>
      </p:sp>
      <p:sp>
        <p:nvSpPr>
          <p:cNvPr id="55" name="TextBox 54"/>
          <p:cNvSpPr txBox="1"/>
          <p:nvPr/>
        </p:nvSpPr>
        <p:spPr>
          <a:xfrm>
            <a:off x="3733800" y="2209800"/>
            <a:ext cx="1600200" cy="369332"/>
          </a:xfrm>
          <a:prstGeom prst="rect">
            <a:avLst/>
          </a:prstGeom>
          <a:noFill/>
        </p:spPr>
        <p:txBody>
          <a:bodyPr wrap="square" rtlCol="0">
            <a:spAutoFit/>
          </a:bodyPr>
          <a:lstStyle/>
          <a:p>
            <a:pPr algn="ctr"/>
            <a:r>
              <a:rPr lang="en-US" dirty="0" smtClean="0"/>
              <a:t>SATELLITE</a:t>
            </a:r>
          </a:p>
        </p:txBody>
      </p:sp>
      <p:sp>
        <p:nvSpPr>
          <p:cNvPr id="56" name="TextBox 55"/>
          <p:cNvSpPr txBox="1"/>
          <p:nvPr/>
        </p:nvSpPr>
        <p:spPr>
          <a:xfrm>
            <a:off x="1219200" y="5334000"/>
            <a:ext cx="1905000" cy="584776"/>
          </a:xfrm>
          <a:prstGeom prst="rect">
            <a:avLst/>
          </a:prstGeom>
          <a:noFill/>
        </p:spPr>
        <p:txBody>
          <a:bodyPr wrap="square" rtlCol="0">
            <a:spAutoFit/>
          </a:bodyPr>
          <a:lstStyle/>
          <a:p>
            <a:pPr algn="ctr"/>
            <a:r>
              <a:rPr lang="en-US" sz="1600" dirty="0" smtClean="0"/>
              <a:t>Law Enforcement Agency Patrol Car</a:t>
            </a:r>
          </a:p>
        </p:txBody>
      </p:sp>
      <p:sp>
        <p:nvSpPr>
          <p:cNvPr id="57" name="TextBox 56"/>
          <p:cNvSpPr txBox="1"/>
          <p:nvPr/>
        </p:nvSpPr>
        <p:spPr>
          <a:xfrm>
            <a:off x="3581400" y="5334000"/>
            <a:ext cx="1905000" cy="584776"/>
          </a:xfrm>
          <a:prstGeom prst="rect">
            <a:avLst/>
          </a:prstGeom>
          <a:noFill/>
        </p:spPr>
        <p:txBody>
          <a:bodyPr wrap="square" rtlCol="0">
            <a:spAutoFit/>
          </a:bodyPr>
          <a:lstStyle/>
          <a:p>
            <a:pPr algn="ctr"/>
            <a:r>
              <a:rPr lang="en-US" sz="1600" dirty="0" smtClean="0"/>
              <a:t>On-Scene </a:t>
            </a:r>
          </a:p>
          <a:p>
            <a:pPr algn="ctr"/>
            <a:r>
              <a:rPr lang="en-US" sz="1600" dirty="0" smtClean="0"/>
              <a:t>Law Enforcement</a:t>
            </a:r>
          </a:p>
        </p:txBody>
      </p:sp>
      <p:sp>
        <p:nvSpPr>
          <p:cNvPr id="58" name="TextBox 57"/>
          <p:cNvSpPr txBox="1"/>
          <p:nvPr/>
        </p:nvSpPr>
        <p:spPr>
          <a:xfrm>
            <a:off x="5867400" y="5334000"/>
            <a:ext cx="1905000" cy="584776"/>
          </a:xfrm>
          <a:prstGeom prst="rect">
            <a:avLst/>
          </a:prstGeom>
          <a:noFill/>
        </p:spPr>
        <p:txBody>
          <a:bodyPr wrap="square" rtlCol="0">
            <a:spAutoFit/>
          </a:bodyPr>
          <a:lstStyle/>
          <a:p>
            <a:pPr algn="ctr"/>
            <a:r>
              <a:rPr lang="en-US" sz="1600" dirty="0" smtClean="0"/>
              <a:t>Law Enforcement Agency Station</a:t>
            </a:r>
          </a:p>
        </p:txBody>
      </p:sp>
      <p:sp>
        <p:nvSpPr>
          <p:cNvPr id="16" name="TextBox 15"/>
          <p:cNvSpPr txBox="1"/>
          <p:nvPr/>
        </p:nvSpPr>
        <p:spPr>
          <a:xfrm>
            <a:off x="2438400" y="1524000"/>
            <a:ext cx="990600" cy="461665"/>
          </a:xfrm>
          <a:prstGeom prst="rect">
            <a:avLst/>
          </a:prstGeom>
          <a:noFill/>
        </p:spPr>
        <p:txBody>
          <a:bodyPr wrap="square" rtlCol="0">
            <a:spAutoFit/>
          </a:bodyPr>
          <a:lstStyle/>
          <a:p>
            <a:pPr algn="ctr"/>
            <a:r>
              <a:rPr lang="en-US" sz="1200" dirty="0" smtClean="0"/>
              <a:t>National Guard</a:t>
            </a:r>
            <a:endParaRPr lang="en-US" sz="1200" dirty="0"/>
          </a:p>
        </p:txBody>
      </p:sp>
      <p:sp>
        <p:nvSpPr>
          <p:cNvPr id="19" name="TextBox 18"/>
          <p:cNvSpPr txBox="1"/>
          <p:nvPr/>
        </p:nvSpPr>
        <p:spPr>
          <a:xfrm>
            <a:off x="2438400" y="2819400"/>
            <a:ext cx="990600" cy="276999"/>
          </a:xfrm>
          <a:prstGeom prst="rect">
            <a:avLst/>
          </a:prstGeom>
          <a:noFill/>
        </p:spPr>
        <p:txBody>
          <a:bodyPr wrap="square" rtlCol="0">
            <a:spAutoFit/>
          </a:bodyPr>
          <a:lstStyle/>
          <a:p>
            <a:pPr algn="ctr"/>
            <a:r>
              <a:rPr lang="en-US" sz="1200" dirty="0" smtClean="0"/>
              <a:t>EMT</a:t>
            </a:r>
            <a:endParaRPr lang="en-US" sz="1200" dirty="0"/>
          </a:p>
        </p:txBody>
      </p:sp>
      <p:sp>
        <p:nvSpPr>
          <p:cNvPr id="21" name="TextBox 20"/>
          <p:cNvSpPr txBox="1"/>
          <p:nvPr/>
        </p:nvSpPr>
        <p:spPr>
          <a:xfrm>
            <a:off x="5638800" y="2438400"/>
            <a:ext cx="990600" cy="276999"/>
          </a:xfrm>
          <a:prstGeom prst="rect">
            <a:avLst/>
          </a:prstGeom>
          <a:noFill/>
        </p:spPr>
        <p:txBody>
          <a:bodyPr wrap="square" rtlCol="0">
            <a:spAutoFit/>
          </a:bodyPr>
          <a:lstStyle/>
          <a:p>
            <a:pPr algn="ctr"/>
            <a:r>
              <a:rPr lang="en-US" sz="1200" dirty="0" smtClean="0"/>
              <a:t>Firefighter</a:t>
            </a:r>
            <a:endParaRPr lang="en-US" sz="1200" dirty="0"/>
          </a:p>
        </p:txBody>
      </p:sp>
      <p:pic>
        <p:nvPicPr>
          <p:cNvPr id="8" name="Picture 7" descr="Untitled.png"/>
          <p:cNvPicPr>
            <a:picLocks noChangeAspect="1"/>
          </p:cNvPicPr>
          <p:nvPr/>
        </p:nvPicPr>
        <p:blipFill>
          <a:blip r:embed="rId5" cstate="print">
            <a:alphaModFix amt="58000"/>
            <a:extLst>
              <a:ext uri="{28A0092B-C50C-407E-A947-70E740481C1C}">
                <a14:useLocalDpi xmlns:a14="http://schemas.microsoft.com/office/drawing/2010/main" val="0"/>
              </a:ext>
            </a:extLst>
          </a:blip>
          <a:stretch>
            <a:fillRect/>
          </a:stretch>
        </p:blipFill>
        <p:spPr>
          <a:xfrm>
            <a:off x="2438400" y="2057400"/>
            <a:ext cx="959675" cy="466346"/>
          </a:xfrm>
          <a:prstGeom prst="rect">
            <a:avLst/>
          </a:prstGeom>
        </p:spPr>
      </p:pic>
      <p:pic>
        <p:nvPicPr>
          <p:cNvPr id="46" name="Picture 45" descr="Untitled.png"/>
          <p:cNvPicPr>
            <a:picLocks noChangeAspect="1"/>
          </p:cNvPicPr>
          <p:nvPr/>
        </p:nvPicPr>
        <p:blipFill>
          <a:blip r:embed="rId5" cstate="print">
            <a:alphaModFix amt="58000"/>
            <a:extLst>
              <a:ext uri="{28A0092B-C50C-407E-A947-70E740481C1C}">
                <a14:useLocalDpi xmlns:a14="http://schemas.microsoft.com/office/drawing/2010/main" val="0"/>
              </a:ext>
            </a:extLst>
          </a:blip>
          <a:stretch>
            <a:fillRect/>
          </a:stretch>
        </p:blipFill>
        <p:spPr>
          <a:xfrm>
            <a:off x="2438400" y="3276600"/>
            <a:ext cx="959675" cy="466346"/>
          </a:xfrm>
          <a:prstGeom prst="rect">
            <a:avLst/>
          </a:prstGeom>
        </p:spPr>
      </p:pic>
      <p:pic>
        <p:nvPicPr>
          <p:cNvPr id="47" name="Picture 46" descr="Untitled.png"/>
          <p:cNvPicPr>
            <a:picLocks noChangeAspect="1"/>
          </p:cNvPicPr>
          <p:nvPr/>
        </p:nvPicPr>
        <p:blipFill>
          <a:blip r:embed="rId5" cstate="print">
            <a:alphaModFix amt="58000"/>
            <a:extLst>
              <a:ext uri="{28A0092B-C50C-407E-A947-70E740481C1C}">
                <a14:useLocalDpi xmlns:a14="http://schemas.microsoft.com/office/drawing/2010/main" val="0"/>
              </a:ext>
            </a:extLst>
          </a:blip>
          <a:stretch>
            <a:fillRect/>
          </a:stretch>
        </p:blipFill>
        <p:spPr>
          <a:xfrm>
            <a:off x="5638800" y="2895600"/>
            <a:ext cx="959675" cy="466346"/>
          </a:xfrm>
          <a:prstGeom prst="rect">
            <a:avLst/>
          </a:prstGeom>
        </p:spPr>
      </p:pic>
    </p:spTree>
    <p:extLst>
      <p:ext uri="{BB962C8B-B14F-4D97-AF65-F5344CB8AC3E}">
        <p14:creationId xmlns:p14="http://schemas.microsoft.com/office/powerpoint/2010/main" val="1715549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FFFFFF"/>
            </a:gs>
          </a:gsLst>
          <a:lin ang="1920000" scaled="0"/>
          <a:tileRect/>
        </a:gradFill>
        <a:effectLst/>
      </p:bgPr>
    </p:bg>
    <p:spTree>
      <p:nvGrpSpPr>
        <p:cNvPr id="1" name=""/>
        <p:cNvGrpSpPr/>
        <p:nvPr/>
      </p:nvGrpSpPr>
      <p:grpSpPr>
        <a:xfrm>
          <a:off x="0" y="0"/>
          <a:ext cx="0" cy="0"/>
          <a:chOff x="0" y="0"/>
          <a:chExt cx="0" cy="0"/>
        </a:xfrm>
      </p:grpSpPr>
      <p:sp>
        <p:nvSpPr>
          <p:cNvPr id="2" name="TextBox 1"/>
          <p:cNvSpPr txBox="1"/>
          <p:nvPr/>
        </p:nvSpPr>
        <p:spPr>
          <a:xfrm>
            <a:off x="0" y="4648200"/>
            <a:ext cx="9144000" cy="2123658"/>
          </a:xfrm>
          <a:prstGeom prst="rect">
            <a:avLst/>
          </a:prstGeom>
          <a:noFill/>
        </p:spPr>
        <p:txBody>
          <a:bodyPr wrap="square" rtlCol="0">
            <a:spAutoFit/>
          </a:bodyPr>
          <a:lstStyle/>
          <a:p>
            <a:pPr algn="ctr"/>
            <a:r>
              <a:rPr lang="en-US" sz="6600" dirty="0" smtClean="0">
                <a:solidFill>
                  <a:prstClr val="black"/>
                </a:solidFill>
                <a:effectLst>
                  <a:outerShdw blurRad="50800" dist="38100" dir="2700000" algn="tl" rotWithShape="0">
                    <a:prstClr val="black">
                      <a:alpha val="40000"/>
                    </a:prstClr>
                  </a:outerShdw>
                </a:effectLst>
                <a:latin typeface="Arial"/>
                <a:cs typeface="Arial"/>
              </a:rPr>
              <a:t>Unmanned Air </a:t>
            </a:r>
          </a:p>
          <a:p>
            <a:pPr algn="ctr"/>
            <a:r>
              <a:rPr lang="en-US" sz="6600" dirty="0" smtClean="0">
                <a:solidFill>
                  <a:prstClr val="black"/>
                </a:solidFill>
                <a:effectLst>
                  <a:outerShdw blurRad="50800" dist="38100" dir="2700000" algn="tl" rotWithShape="0">
                    <a:prstClr val="black">
                      <a:alpha val="40000"/>
                    </a:prstClr>
                  </a:outerShdw>
                </a:effectLst>
                <a:latin typeface="Arial"/>
                <a:cs typeface="Arial"/>
              </a:rPr>
              <a:t>Systems</a:t>
            </a:r>
            <a:endParaRPr lang="en-US" sz="6600" dirty="0">
              <a:solidFill>
                <a:prstClr val="black"/>
              </a:solidFill>
              <a:effectLst>
                <a:outerShdw blurRad="50800" dist="38100" dir="2700000" algn="tl" rotWithShape="0">
                  <a:prstClr val="black">
                    <a:alpha val="40000"/>
                  </a:prstClr>
                </a:outerShdw>
              </a:effectLst>
              <a:latin typeface="Arial"/>
              <a:cs typeface="Arial"/>
            </a:endParaRPr>
          </a:p>
        </p:txBody>
      </p:sp>
      <p:pic>
        <p:nvPicPr>
          <p:cNvPr id="3" name="Picture 2" descr="OGS 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0400" y="381000"/>
            <a:ext cx="6983201" cy="4291727"/>
          </a:xfrm>
          <a:prstGeom prst="rect">
            <a:avLst/>
          </a:prstGeom>
        </p:spPr>
      </p:pic>
    </p:spTree>
    <p:extLst>
      <p:ext uri="{BB962C8B-B14F-4D97-AF65-F5344CB8AC3E}">
        <p14:creationId xmlns:p14="http://schemas.microsoft.com/office/powerpoint/2010/main" val="4128263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000" b="1">
                <a:solidFill>
                  <a:schemeClr val="tx1"/>
                </a:solidFill>
                <a:latin typeface="Tahoma" charset="0"/>
                <a:ea typeface="ＭＳ Ｐゴシック" charset="0"/>
              </a:defRPr>
            </a:lvl1pPr>
            <a:lvl2pPr marL="742950" indent="-285750" eaLnBrk="0" hangingPunct="0">
              <a:defRPr kumimoji="1" sz="1000" b="1">
                <a:solidFill>
                  <a:schemeClr val="tx1"/>
                </a:solidFill>
                <a:latin typeface="Tahoma" charset="0"/>
                <a:ea typeface="ＭＳ Ｐゴシック" charset="0"/>
              </a:defRPr>
            </a:lvl2pPr>
            <a:lvl3pPr marL="1143000" indent="-228600" eaLnBrk="0" hangingPunct="0">
              <a:defRPr kumimoji="1" sz="1000" b="1">
                <a:solidFill>
                  <a:schemeClr val="tx1"/>
                </a:solidFill>
                <a:latin typeface="Tahoma" charset="0"/>
                <a:ea typeface="ＭＳ Ｐゴシック" charset="0"/>
              </a:defRPr>
            </a:lvl3pPr>
            <a:lvl4pPr marL="1600200" indent="-228600" eaLnBrk="0" hangingPunct="0">
              <a:defRPr kumimoji="1" sz="1000" b="1">
                <a:solidFill>
                  <a:schemeClr val="tx1"/>
                </a:solidFill>
                <a:latin typeface="Tahoma" charset="0"/>
                <a:ea typeface="ＭＳ Ｐゴシック" charset="0"/>
              </a:defRPr>
            </a:lvl4pPr>
            <a:lvl5pPr marL="2057400" indent="-228600" eaLnBrk="0" hangingPunct="0">
              <a:defRPr kumimoji="1" sz="1000" b="1">
                <a:solidFill>
                  <a:schemeClr val="tx1"/>
                </a:solidFill>
                <a:latin typeface="Tahoma" charset="0"/>
                <a:ea typeface="ＭＳ Ｐゴシック" charset="0"/>
              </a:defRPr>
            </a:lvl5pPr>
            <a:lvl6pPr marL="2514600" indent="-228600" eaLnBrk="0" fontAlgn="base" hangingPunct="0">
              <a:spcBef>
                <a:spcPct val="0"/>
              </a:spcBef>
              <a:spcAft>
                <a:spcPct val="0"/>
              </a:spcAft>
              <a:defRPr kumimoji="1" sz="1000" b="1">
                <a:solidFill>
                  <a:schemeClr val="tx1"/>
                </a:solidFill>
                <a:latin typeface="Tahoma" charset="0"/>
                <a:ea typeface="ＭＳ Ｐゴシック" charset="0"/>
              </a:defRPr>
            </a:lvl6pPr>
            <a:lvl7pPr marL="2971800" indent="-228600" eaLnBrk="0" fontAlgn="base" hangingPunct="0">
              <a:spcBef>
                <a:spcPct val="0"/>
              </a:spcBef>
              <a:spcAft>
                <a:spcPct val="0"/>
              </a:spcAft>
              <a:defRPr kumimoji="1" sz="1000" b="1">
                <a:solidFill>
                  <a:schemeClr val="tx1"/>
                </a:solidFill>
                <a:latin typeface="Tahoma" charset="0"/>
                <a:ea typeface="ＭＳ Ｐゴシック" charset="0"/>
              </a:defRPr>
            </a:lvl7pPr>
            <a:lvl8pPr marL="3429000" indent="-228600" eaLnBrk="0" fontAlgn="base" hangingPunct="0">
              <a:spcBef>
                <a:spcPct val="0"/>
              </a:spcBef>
              <a:spcAft>
                <a:spcPct val="0"/>
              </a:spcAft>
              <a:defRPr kumimoji="1" sz="1000" b="1">
                <a:solidFill>
                  <a:schemeClr val="tx1"/>
                </a:solidFill>
                <a:latin typeface="Tahoma" charset="0"/>
                <a:ea typeface="ＭＳ Ｐゴシック" charset="0"/>
              </a:defRPr>
            </a:lvl8pPr>
            <a:lvl9pPr marL="3886200" indent="-228600" eaLnBrk="0" fontAlgn="base" hangingPunct="0">
              <a:spcBef>
                <a:spcPct val="0"/>
              </a:spcBef>
              <a:spcAft>
                <a:spcPct val="0"/>
              </a:spcAft>
              <a:defRPr kumimoji="1" sz="1000" b="1">
                <a:solidFill>
                  <a:schemeClr val="tx1"/>
                </a:solidFill>
                <a:latin typeface="Tahoma" charset="0"/>
                <a:ea typeface="ＭＳ Ｐゴシック" charset="0"/>
              </a:defRPr>
            </a:lvl9pPr>
          </a:lstStyle>
          <a:p>
            <a:fld id="{D9103803-BA41-F54F-8E24-07ED597B4841}" type="datetime1">
              <a:rPr lang="en-US">
                <a:solidFill>
                  <a:srgbClr val="000000"/>
                </a:solidFill>
              </a:rPr>
              <a:pPr/>
              <a:t>2/12/2013</a:t>
            </a:fld>
            <a:endParaRPr lang="en-US">
              <a:solidFill>
                <a:srgbClr val="000000"/>
              </a:solidFill>
            </a:endParaRPr>
          </a:p>
        </p:txBody>
      </p:sp>
      <p:sp>
        <p:nvSpPr>
          <p:cNvPr id="4099"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000" b="1">
                <a:solidFill>
                  <a:schemeClr val="tx1"/>
                </a:solidFill>
                <a:latin typeface="Tahoma" charset="0"/>
                <a:ea typeface="ＭＳ Ｐゴシック" charset="0"/>
              </a:defRPr>
            </a:lvl1pPr>
            <a:lvl2pPr marL="742950" indent="-285750" eaLnBrk="0" hangingPunct="0">
              <a:defRPr kumimoji="1" sz="1000" b="1">
                <a:solidFill>
                  <a:schemeClr val="tx1"/>
                </a:solidFill>
                <a:latin typeface="Tahoma" charset="0"/>
                <a:ea typeface="ＭＳ Ｐゴシック" charset="0"/>
              </a:defRPr>
            </a:lvl2pPr>
            <a:lvl3pPr marL="1143000" indent="-228600" eaLnBrk="0" hangingPunct="0">
              <a:defRPr kumimoji="1" sz="1000" b="1">
                <a:solidFill>
                  <a:schemeClr val="tx1"/>
                </a:solidFill>
                <a:latin typeface="Tahoma" charset="0"/>
                <a:ea typeface="ＭＳ Ｐゴシック" charset="0"/>
              </a:defRPr>
            </a:lvl3pPr>
            <a:lvl4pPr marL="1600200" indent="-228600" eaLnBrk="0" hangingPunct="0">
              <a:defRPr kumimoji="1" sz="1000" b="1">
                <a:solidFill>
                  <a:schemeClr val="tx1"/>
                </a:solidFill>
                <a:latin typeface="Tahoma" charset="0"/>
                <a:ea typeface="ＭＳ Ｐゴシック" charset="0"/>
              </a:defRPr>
            </a:lvl4pPr>
            <a:lvl5pPr marL="2057400" indent="-228600" eaLnBrk="0" hangingPunct="0">
              <a:defRPr kumimoji="1" sz="1000" b="1">
                <a:solidFill>
                  <a:schemeClr val="tx1"/>
                </a:solidFill>
                <a:latin typeface="Tahoma" charset="0"/>
                <a:ea typeface="ＭＳ Ｐゴシック" charset="0"/>
              </a:defRPr>
            </a:lvl5pPr>
            <a:lvl6pPr marL="2514600" indent="-228600" eaLnBrk="0" fontAlgn="base" hangingPunct="0">
              <a:spcBef>
                <a:spcPct val="0"/>
              </a:spcBef>
              <a:spcAft>
                <a:spcPct val="0"/>
              </a:spcAft>
              <a:defRPr kumimoji="1" sz="1000" b="1">
                <a:solidFill>
                  <a:schemeClr val="tx1"/>
                </a:solidFill>
                <a:latin typeface="Tahoma" charset="0"/>
                <a:ea typeface="ＭＳ Ｐゴシック" charset="0"/>
              </a:defRPr>
            </a:lvl6pPr>
            <a:lvl7pPr marL="2971800" indent="-228600" eaLnBrk="0" fontAlgn="base" hangingPunct="0">
              <a:spcBef>
                <a:spcPct val="0"/>
              </a:spcBef>
              <a:spcAft>
                <a:spcPct val="0"/>
              </a:spcAft>
              <a:defRPr kumimoji="1" sz="1000" b="1">
                <a:solidFill>
                  <a:schemeClr val="tx1"/>
                </a:solidFill>
                <a:latin typeface="Tahoma" charset="0"/>
                <a:ea typeface="ＭＳ Ｐゴシック" charset="0"/>
              </a:defRPr>
            </a:lvl7pPr>
            <a:lvl8pPr marL="3429000" indent="-228600" eaLnBrk="0" fontAlgn="base" hangingPunct="0">
              <a:spcBef>
                <a:spcPct val="0"/>
              </a:spcBef>
              <a:spcAft>
                <a:spcPct val="0"/>
              </a:spcAft>
              <a:defRPr kumimoji="1" sz="1000" b="1">
                <a:solidFill>
                  <a:schemeClr val="tx1"/>
                </a:solidFill>
                <a:latin typeface="Tahoma" charset="0"/>
                <a:ea typeface="ＭＳ Ｐゴシック" charset="0"/>
              </a:defRPr>
            </a:lvl8pPr>
            <a:lvl9pPr marL="3886200" indent="-228600" eaLnBrk="0" fontAlgn="base" hangingPunct="0">
              <a:spcBef>
                <a:spcPct val="0"/>
              </a:spcBef>
              <a:spcAft>
                <a:spcPct val="0"/>
              </a:spcAft>
              <a:defRPr kumimoji="1" sz="1000" b="1">
                <a:solidFill>
                  <a:schemeClr val="tx1"/>
                </a:solidFill>
                <a:latin typeface="Tahoma" charset="0"/>
                <a:ea typeface="ＭＳ Ｐゴシック" charset="0"/>
              </a:defRPr>
            </a:lvl9pPr>
          </a:lstStyle>
          <a:p>
            <a:endParaRPr kumimoji="0" lang="en-US" b="0">
              <a:solidFill>
                <a:srgbClr val="FF0000"/>
              </a:solidFill>
              <a:latin typeface="Verdana" charset="0"/>
            </a:endParaRPr>
          </a:p>
        </p:txBody>
      </p:sp>
      <p:pic>
        <p:nvPicPr>
          <p:cNvPr id="410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6145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101" name="TextBox 2"/>
          <p:cNvSpPr txBox="1">
            <a:spLocks noChangeArrowheads="1"/>
          </p:cNvSpPr>
          <p:nvPr/>
        </p:nvSpPr>
        <p:spPr bwMode="auto">
          <a:xfrm>
            <a:off x="381000" y="762000"/>
            <a:ext cx="8305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b="1">
                <a:solidFill>
                  <a:schemeClr val="tx1"/>
                </a:solidFill>
                <a:latin typeface="Tahoma" charset="0"/>
                <a:ea typeface="ＭＳ Ｐゴシック" charset="0"/>
              </a:defRPr>
            </a:lvl1pPr>
            <a:lvl2pPr marL="742950" indent="-285750" eaLnBrk="0" hangingPunct="0">
              <a:defRPr kumimoji="1" sz="1000" b="1">
                <a:solidFill>
                  <a:schemeClr val="tx1"/>
                </a:solidFill>
                <a:latin typeface="Tahoma" charset="0"/>
                <a:ea typeface="ＭＳ Ｐゴシック" charset="0"/>
              </a:defRPr>
            </a:lvl2pPr>
            <a:lvl3pPr marL="1143000" indent="-228600" eaLnBrk="0" hangingPunct="0">
              <a:defRPr kumimoji="1" sz="1000" b="1">
                <a:solidFill>
                  <a:schemeClr val="tx1"/>
                </a:solidFill>
                <a:latin typeface="Tahoma" charset="0"/>
                <a:ea typeface="ＭＳ Ｐゴシック" charset="0"/>
              </a:defRPr>
            </a:lvl3pPr>
            <a:lvl4pPr marL="1600200" indent="-228600" eaLnBrk="0" hangingPunct="0">
              <a:defRPr kumimoji="1" sz="1000" b="1">
                <a:solidFill>
                  <a:schemeClr val="tx1"/>
                </a:solidFill>
                <a:latin typeface="Tahoma" charset="0"/>
                <a:ea typeface="ＭＳ Ｐゴシック" charset="0"/>
              </a:defRPr>
            </a:lvl4pPr>
            <a:lvl5pPr marL="2057400" indent="-228600" eaLnBrk="0" hangingPunct="0">
              <a:defRPr kumimoji="1" sz="1000" b="1">
                <a:solidFill>
                  <a:schemeClr val="tx1"/>
                </a:solidFill>
                <a:latin typeface="Tahoma" charset="0"/>
                <a:ea typeface="ＭＳ Ｐゴシック" charset="0"/>
              </a:defRPr>
            </a:lvl5pPr>
            <a:lvl6pPr marL="2514600" indent="-228600" eaLnBrk="0" fontAlgn="base" hangingPunct="0">
              <a:spcBef>
                <a:spcPct val="0"/>
              </a:spcBef>
              <a:spcAft>
                <a:spcPct val="0"/>
              </a:spcAft>
              <a:defRPr kumimoji="1" sz="1000" b="1">
                <a:solidFill>
                  <a:schemeClr val="tx1"/>
                </a:solidFill>
                <a:latin typeface="Tahoma" charset="0"/>
                <a:ea typeface="ＭＳ Ｐゴシック" charset="0"/>
              </a:defRPr>
            </a:lvl6pPr>
            <a:lvl7pPr marL="2971800" indent="-228600" eaLnBrk="0" fontAlgn="base" hangingPunct="0">
              <a:spcBef>
                <a:spcPct val="0"/>
              </a:spcBef>
              <a:spcAft>
                <a:spcPct val="0"/>
              </a:spcAft>
              <a:defRPr kumimoji="1" sz="1000" b="1">
                <a:solidFill>
                  <a:schemeClr val="tx1"/>
                </a:solidFill>
                <a:latin typeface="Tahoma" charset="0"/>
                <a:ea typeface="ＭＳ Ｐゴシック" charset="0"/>
              </a:defRPr>
            </a:lvl7pPr>
            <a:lvl8pPr marL="3429000" indent="-228600" eaLnBrk="0" fontAlgn="base" hangingPunct="0">
              <a:spcBef>
                <a:spcPct val="0"/>
              </a:spcBef>
              <a:spcAft>
                <a:spcPct val="0"/>
              </a:spcAft>
              <a:defRPr kumimoji="1" sz="1000" b="1">
                <a:solidFill>
                  <a:schemeClr val="tx1"/>
                </a:solidFill>
                <a:latin typeface="Tahoma" charset="0"/>
                <a:ea typeface="ＭＳ Ｐゴシック" charset="0"/>
              </a:defRPr>
            </a:lvl8pPr>
            <a:lvl9pPr marL="3886200" indent="-228600" eaLnBrk="0" fontAlgn="base" hangingPunct="0">
              <a:spcBef>
                <a:spcPct val="0"/>
              </a:spcBef>
              <a:spcAft>
                <a:spcPct val="0"/>
              </a:spcAft>
              <a:defRPr kumimoji="1" sz="1000" b="1">
                <a:solidFill>
                  <a:schemeClr val="tx1"/>
                </a:solidFill>
                <a:latin typeface="Tahoma" charset="0"/>
                <a:ea typeface="ＭＳ Ｐゴシック" charset="0"/>
              </a:defRPr>
            </a:lvl9pPr>
          </a:lstStyle>
          <a:p>
            <a:pPr algn="ctr" eaLnBrk="1" hangingPunct="1"/>
            <a:r>
              <a:rPr lang="en-US" sz="2800" dirty="0" smtClean="0">
                <a:solidFill>
                  <a:srgbClr val="FFFFFF"/>
                </a:solidFill>
                <a:cs typeface="+mn-cs"/>
              </a:rPr>
              <a:t>Proxy Technologies – Osprey Global Solutions</a:t>
            </a:r>
            <a:endParaRPr lang="en-US" sz="2400" dirty="0" smtClean="0">
              <a:solidFill>
                <a:srgbClr val="FFFFFF"/>
              </a:solidFill>
              <a:cs typeface="+mn-cs"/>
            </a:endParaRPr>
          </a:p>
        </p:txBody>
      </p:sp>
    </p:spTree>
    <p:extLst>
      <p:ext uri="{BB962C8B-B14F-4D97-AF65-F5344CB8AC3E}">
        <p14:creationId xmlns:p14="http://schemas.microsoft.com/office/powerpoint/2010/main" val="3727592693"/>
      </p:ext>
    </p:extLst>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sprey Logo 2 (no words).jpg"/>
          <p:cNvPicPr>
            <a:picLocks noChangeAspect="1"/>
          </p:cNvPicPr>
          <p:nvPr/>
        </p:nvPicPr>
        <p:blipFill>
          <a:blip r:embed="rId3">
            <a:alphaModFix amt="22000"/>
            <a:extLst>
              <a:ext uri="{28A0092B-C50C-407E-A947-70E740481C1C}">
                <a14:useLocalDpi xmlns:a14="http://schemas.microsoft.com/office/drawing/2010/main" val="0"/>
              </a:ext>
            </a:extLst>
          </a:blip>
          <a:stretch>
            <a:fillRect/>
          </a:stretch>
        </p:blipFill>
        <p:spPr>
          <a:xfrm>
            <a:off x="428774" y="1676399"/>
            <a:ext cx="8181826" cy="4680331"/>
          </a:xfrm>
          <a:prstGeom prst="rect">
            <a:avLst/>
          </a:prstGeom>
        </p:spPr>
      </p:pic>
      <p:pic>
        <p:nvPicPr>
          <p:cNvPr id="4" name="Picture 3" descr="PPT template.png"/>
          <p:cNvPicPr>
            <a:picLocks noChangeAspect="1"/>
          </p:cNvPicPr>
          <p:nvPr/>
        </p:nvPicPr>
        <p:blipFill rotWithShape="1">
          <a:blip r:embed="rId4" cstate="print">
            <a:extLst>
              <a:ext uri="{28A0092B-C50C-407E-A947-70E740481C1C}">
                <a14:useLocalDpi xmlns:a14="http://schemas.microsoft.com/office/drawing/2010/main" val="0"/>
              </a:ext>
            </a:extLst>
          </a:blip>
          <a:srcRect l="5201" r="1923"/>
          <a:stretch/>
        </p:blipFill>
        <p:spPr>
          <a:xfrm>
            <a:off x="0" y="-663221"/>
            <a:ext cx="9151938" cy="7696457"/>
          </a:xfrm>
          <a:prstGeom prst="rect">
            <a:avLst/>
          </a:prstGeom>
        </p:spPr>
      </p:pic>
      <p:sp>
        <p:nvSpPr>
          <p:cNvPr id="2" name="TextBox 1"/>
          <p:cNvSpPr txBox="1"/>
          <p:nvPr/>
        </p:nvSpPr>
        <p:spPr>
          <a:xfrm>
            <a:off x="609600" y="1828800"/>
            <a:ext cx="8077200" cy="2923878"/>
          </a:xfrm>
          <a:prstGeom prst="rect">
            <a:avLst/>
          </a:prstGeom>
          <a:noFill/>
        </p:spPr>
        <p:txBody>
          <a:bodyPr wrap="square" rtlCol="0">
            <a:spAutoFit/>
          </a:bodyPr>
          <a:lstStyle/>
          <a:p>
            <a:pPr algn="ctr"/>
            <a:r>
              <a:rPr lang="en-US" sz="3200" b="1" u="sng" dirty="0" smtClean="0"/>
              <a:t>Mission Statement</a:t>
            </a:r>
          </a:p>
          <a:p>
            <a:pPr algn="ctr"/>
            <a:endParaRPr lang="en-US" sz="3200" b="1" u="sng" dirty="0" smtClean="0"/>
          </a:p>
          <a:p>
            <a:pPr algn="ctr"/>
            <a:endParaRPr lang="en-US" sz="2400" b="1" u="sng" dirty="0"/>
          </a:p>
          <a:p>
            <a:pPr algn="ctr"/>
            <a:r>
              <a:rPr lang="en-US" sz="2400" dirty="0" smtClean="0"/>
              <a:t>Osprey Global Solutions delivers strategic access, leadership development, consultation, training and support services to the perpetual advantage of our partners, cognizant of humanitarian interest.</a:t>
            </a:r>
            <a:endParaRPr lang="en-US" sz="2400" dirty="0"/>
          </a:p>
        </p:txBody>
      </p:sp>
    </p:spTree>
    <p:extLst>
      <p:ext uri="{BB962C8B-B14F-4D97-AF65-F5344CB8AC3E}">
        <p14:creationId xmlns:p14="http://schemas.microsoft.com/office/powerpoint/2010/main" val="2319320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Content Placeholder 2"/>
          <p:cNvSpPr>
            <a:spLocks noGrp="1"/>
          </p:cNvSpPr>
          <p:nvPr>
            <p:ph idx="1"/>
          </p:nvPr>
        </p:nvSpPr>
        <p:spPr>
          <a:xfrm>
            <a:off x="457200" y="762000"/>
            <a:ext cx="7675563" cy="5486400"/>
          </a:xfrm>
        </p:spPr>
        <p:txBody>
          <a:bodyPr/>
          <a:lstStyle/>
          <a:p>
            <a:pPr marL="0" indent="0" eaLnBrk="1" hangingPunct="1">
              <a:lnSpc>
                <a:spcPct val="90000"/>
              </a:lnSpc>
              <a:buFont typeface="Wingdings" charset="0"/>
              <a:buNone/>
            </a:pPr>
            <a:endParaRPr lang="en-US" sz="1600" dirty="0">
              <a:latin typeface="Tahoma" charset="0"/>
            </a:endParaRPr>
          </a:p>
          <a:p>
            <a:pPr marL="0" indent="0" eaLnBrk="1" hangingPunct="1">
              <a:lnSpc>
                <a:spcPct val="90000"/>
              </a:lnSpc>
            </a:pPr>
            <a:r>
              <a:rPr lang="en-US" sz="1800" dirty="0">
                <a:latin typeface="Tahoma" charset="0"/>
              </a:rPr>
              <a:t>Turnkey Optionally Piloted Aircraft (OPA)systems</a:t>
            </a:r>
          </a:p>
          <a:p>
            <a:pPr marL="0" indent="0" eaLnBrk="1" hangingPunct="1">
              <a:lnSpc>
                <a:spcPct val="90000"/>
              </a:lnSpc>
              <a:buFont typeface="Wingdings" charset="0"/>
              <a:buNone/>
            </a:pPr>
            <a:r>
              <a:rPr lang="en-US" sz="1800" dirty="0">
                <a:latin typeface="Tahoma" charset="0"/>
              </a:rPr>
              <a:t>      based on the </a:t>
            </a:r>
            <a:r>
              <a:rPr lang="en-US" sz="1800" dirty="0" err="1">
                <a:latin typeface="Tahoma" charset="0"/>
              </a:rPr>
              <a:t>SkyRaider</a:t>
            </a:r>
            <a:r>
              <a:rPr lang="en-US" sz="1800" baseline="30000" dirty="0">
                <a:latin typeface="Tahoma" charset="0"/>
                <a:cs typeface="Tahoma" charset="0"/>
              </a:rPr>
              <a:t>®</a:t>
            </a:r>
            <a:r>
              <a:rPr lang="en-US" sz="1800" dirty="0">
                <a:latin typeface="Tahoma" charset="0"/>
              </a:rPr>
              <a:t> airframe</a:t>
            </a:r>
          </a:p>
          <a:p>
            <a:pPr marL="0" indent="0" eaLnBrk="1" hangingPunct="1">
              <a:lnSpc>
                <a:spcPct val="90000"/>
              </a:lnSpc>
            </a:pPr>
            <a:endParaRPr lang="en-US" sz="1100" dirty="0">
              <a:latin typeface="Tahoma" charset="0"/>
            </a:endParaRPr>
          </a:p>
          <a:p>
            <a:pPr lvl="1" eaLnBrk="1" hangingPunct="1">
              <a:lnSpc>
                <a:spcPct val="90000"/>
              </a:lnSpc>
            </a:pPr>
            <a:r>
              <a:rPr lang="en-US" sz="1600" dirty="0">
                <a:latin typeface="Tahoma" charset="0"/>
              </a:rPr>
              <a:t>Portable Ground Control System</a:t>
            </a:r>
          </a:p>
          <a:p>
            <a:pPr lvl="1" eaLnBrk="1" hangingPunct="1">
              <a:lnSpc>
                <a:spcPct val="90000"/>
              </a:lnSpc>
              <a:buFont typeface="Wingdings" charset="0"/>
              <a:buNone/>
            </a:pPr>
            <a:r>
              <a:rPr lang="en-US" sz="1600" dirty="0">
                <a:latin typeface="Tahoma" charset="0"/>
              </a:rPr>
              <a:t>	</a:t>
            </a:r>
            <a:r>
              <a:rPr lang="en-US" sz="1400" dirty="0">
                <a:latin typeface="Tahoma" charset="0"/>
              </a:rPr>
              <a:t>(Vehicle or portable rack mounted)</a:t>
            </a:r>
          </a:p>
          <a:p>
            <a:pPr lvl="1" eaLnBrk="1" hangingPunct="1">
              <a:lnSpc>
                <a:spcPct val="90000"/>
              </a:lnSpc>
            </a:pPr>
            <a:r>
              <a:rPr lang="en-US" sz="1600" dirty="0">
                <a:latin typeface="Tahoma" charset="0"/>
              </a:rPr>
              <a:t>Aircraft can be disassembled and reassembled </a:t>
            </a:r>
          </a:p>
          <a:p>
            <a:pPr lvl="1" eaLnBrk="1" hangingPunct="1">
              <a:lnSpc>
                <a:spcPct val="90000"/>
              </a:lnSpc>
              <a:buFont typeface="Wingdings" charset="0"/>
              <a:buNone/>
            </a:pPr>
            <a:r>
              <a:rPr lang="en-US" sz="1600" dirty="0">
                <a:latin typeface="Tahoma" charset="0"/>
              </a:rPr>
              <a:t>     by 3 technicians</a:t>
            </a:r>
          </a:p>
          <a:p>
            <a:pPr lvl="1" eaLnBrk="1" hangingPunct="1">
              <a:lnSpc>
                <a:spcPct val="90000"/>
              </a:lnSpc>
            </a:pPr>
            <a:r>
              <a:rPr lang="en-US" sz="1600" dirty="0">
                <a:latin typeface="Tahoma" charset="0"/>
              </a:rPr>
              <a:t>FAA approved OPA</a:t>
            </a:r>
          </a:p>
          <a:p>
            <a:pPr lvl="1" eaLnBrk="1" hangingPunct="1">
              <a:lnSpc>
                <a:spcPct val="90000"/>
              </a:lnSpc>
            </a:pPr>
            <a:r>
              <a:rPr lang="en-US" sz="1600" dirty="0">
                <a:latin typeface="Tahoma" charset="0"/>
              </a:rPr>
              <a:t>Cost Effective</a:t>
            </a:r>
            <a:endParaRPr lang="en-US" sz="1800" dirty="0">
              <a:latin typeface="Tahoma" charset="0"/>
            </a:endParaRPr>
          </a:p>
          <a:p>
            <a:pPr marL="0" indent="0" eaLnBrk="1" hangingPunct="1">
              <a:lnSpc>
                <a:spcPct val="90000"/>
              </a:lnSpc>
            </a:pPr>
            <a:endParaRPr lang="en-US" sz="1800" dirty="0">
              <a:latin typeface="Tahoma" charset="0"/>
            </a:endParaRPr>
          </a:p>
          <a:p>
            <a:pPr marL="0" indent="0" eaLnBrk="1" hangingPunct="1">
              <a:lnSpc>
                <a:spcPct val="90000"/>
              </a:lnSpc>
            </a:pPr>
            <a:r>
              <a:rPr lang="en-US" sz="1800" dirty="0" err="1">
                <a:latin typeface="Tahoma" charset="0"/>
              </a:rPr>
              <a:t>SkyRaider</a:t>
            </a:r>
            <a:r>
              <a:rPr lang="en-US" sz="1800" baseline="30000" dirty="0">
                <a:latin typeface="Tahoma" charset="0"/>
                <a:cs typeface="Tahoma" charset="0"/>
              </a:rPr>
              <a:t>®</a:t>
            </a:r>
            <a:r>
              <a:rPr lang="en-US" sz="1800" dirty="0">
                <a:latin typeface="Tahoma" charset="0"/>
              </a:rPr>
              <a:t> high lift capacity, low operating</a:t>
            </a:r>
          </a:p>
          <a:p>
            <a:pPr marL="0" indent="0" eaLnBrk="1" hangingPunct="1">
              <a:lnSpc>
                <a:spcPct val="90000"/>
              </a:lnSpc>
              <a:buFont typeface="Wingdings" charset="0"/>
              <a:buNone/>
            </a:pPr>
            <a:r>
              <a:rPr lang="en-US" sz="1800" dirty="0">
                <a:latin typeface="Tahoma" charset="0"/>
              </a:rPr>
              <a:t>     cost aircraft</a:t>
            </a:r>
          </a:p>
          <a:p>
            <a:pPr marL="0" indent="0" eaLnBrk="1" hangingPunct="1">
              <a:lnSpc>
                <a:spcPct val="90000"/>
              </a:lnSpc>
              <a:buFont typeface="Wingdings" charset="0"/>
              <a:buNone/>
            </a:pPr>
            <a:endParaRPr lang="en-US" sz="1000" dirty="0">
              <a:latin typeface="Tahoma" charset="0"/>
            </a:endParaRPr>
          </a:p>
          <a:p>
            <a:pPr lvl="1" eaLnBrk="1" hangingPunct="1">
              <a:lnSpc>
                <a:spcPct val="90000"/>
              </a:lnSpc>
            </a:pPr>
            <a:r>
              <a:rPr lang="en-US" sz="1600" dirty="0">
                <a:latin typeface="Tahoma" charset="0"/>
              </a:rPr>
              <a:t>Capacity for 20+ hours of endurance</a:t>
            </a:r>
          </a:p>
          <a:p>
            <a:pPr lvl="1" eaLnBrk="1" hangingPunct="1">
              <a:lnSpc>
                <a:spcPct val="90000"/>
              </a:lnSpc>
            </a:pPr>
            <a:r>
              <a:rPr lang="en-US" sz="1600" dirty="0">
                <a:latin typeface="Tahoma" charset="0"/>
              </a:rPr>
              <a:t>1700 </a:t>
            </a:r>
            <a:r>
              <a:rPr lang="en-US" sz="1600" dirty="0" err="1">
                <a:latin typeface="Tahoma" charset="0"/>
              </a:rPr>
              <a:t>lb</a:t>
            </a:r>
            <a:r>
              <a:rPr lang="en-US" sz="1600" dirty="0">
                <a:latin typeface="Tahoma" charset="0"/>
              </a:rPr>
              <a:t> lift capacity</a:t>
            </a:r>
          </a:p>
          <a:p>
            <a:pPr lvl="1" eaLnBrk="1" hangingPunct="1">
              <a:lnSpc>
                <a:spcPct val="90000"/>
              </a:lnSpc>
            </a:pPr>
            <a:r>
              <a:rPr lang="en-US" sz="1600" dirty="0">
                <a:latin typeface="Tahoma" charset="0"/>
              </a:rPr>
              <a:t>Speed range 80 – 150 </a:t>
            </a:r>
            <a:r>
              <a:rPr lang="en-US" sz="1600" dirty="0" err="1">
                <a:latin typeface="Tahoma" charset="0"/>
              </a:rPr>
              <a:t>kts</a:t>
            </a:r>
            <a:endParaRPr lang="en-US" sz="1600" dirty="0">
              <a:latin typeface="Tahoma" charset="0"/>
            </a:endParaRPr>
          </a:p>
          <a:p>
            <a:pPr lvl="1" eaLnBrk="1" hangingPunct="1">
              <a:lnSpc>
                <a:spcPct val="90000"/>
              </a:lnSpc>
            </a:pPr>
            <a:r>
              <a:rPr lang="en-US" sz="1600" dirty="0">
                <a:latin typeface="Tahoma" charset="0"/>
              </a:rPr>
              <a:t>Allows simultaneous deployment of </a:t>
            </a:r>
          </a:p>
          <a:p>
            <a:pPr lvl="1" eaLnBrk="1" hangingPunct="1">
              <a:lnSpc>
                <a:spcPct val="90000"/>
              </a:lnSpc>
              <a:buFont typeface="Wingdings" charset="0"/>
              <a:buNone/>
            </a:pPr>
            <a:r>
              <a:rPr lang="en-US" sz="1600" dirty="0">
                <a:latin typeface="Tahoma" charset="0"/>
              </a:rPr>
              <a:t>     multiple sensor systems</a:t>
            </a:r>
          </a:p>
          <a:p>
            <a:pPr lvl="1" eaLnBrk="1" hangingPunct="1">
              <a:lnSpc>
                <a:spcPct val="90000"/>
              </a:lnSpc>
            </a:pPr>
            <a:r>
              <a:rPr lang="en-US" sz="1600" dirty="0">
                <a:latin typeface="Tahoma" charset="0"/>
              </a:rPr>
              <a:t>Interoperable payloads</a:t>
            </a:r>
            <a:endParaRPr lang="en-US" dirty="0">
              <a:latin typeface="Tahoma" charset="0"/>
            </a:endParaRPr>
          </a:p>
        </p:txBody>
      </p:sp>
      <p:sp>
        <p:nvSpPr>
          <p:cNvPr id="512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000" b="1">
                <a:solidFill>
                  <a:schemeClr val="tx1"/>
                </a:solidFill>
                <a:latin typeface="Tahoma" charset="0"/>
                <a:ea typeface="ＭＳ Ｐゴシック" charset="0"/>
              </a:defRPr>
            </a:lvl1pPr>
            <a:lvl2pPr marL="742950" indent="-285750" eaLnBrk="0" hangingPunct="0">
              <a:defRPr kumimoji="1" sz="1000" b="1">
                <a:solidFill>
                  <a:schemeClr val="tx1"/>
                </a:solidFill>
                <a:latin typeface="Tahoma" charset="0"/>
                <a:ea typeface="ＭＳ Ｐゴシック" charset="0"/>
              </a:defRPr>
            </a:lvl2pPr>
            <a:lvl3pPr marL="1143000" indent="-228600" eaLnBrk="0" hangingPunct="0">
              <a:defRPr kumimoji="1" sz="1000" b="1">
                <a:solidFill>
                  <a:schemeClr val="tx1"/>
                </a:solidFill>
                <a:latin typeface="Tahoma" charset="0"/>
                <a:ea typeface="ＭＳ Ｐゴシック" charset="0"/>
              </a:defRPr>
            </a:lvl3pPr>
            <a:lvl4pPr marL="1600200" indent="-228600" eaLnBrk="0" hangingPunct="0">
              <a:defRPr kumimoji="1" sz="1000" b="1">
                <a:solidFill>
                  <a:schemeClr val="tx1"/>
                </a:solidFill>
                <a:latin typeface="Tahoma" charset="0"/>
                <a:ea typeface="ＭＳ Ｐゴシック" charset="0"/>
              </a:defRPr>
            </a:lvl4pPr>
            <a:lvl5pPr marL="2057400" indent="-228600" eaLnBrk="0" hangingPunct="0">
              <a:defRPr kumimoji="1" sz="1000" b="1">
                <a:solidFill>
                  <a:schemeClr val="tx1"/>
                </a:solidFill>
                <a:latin typeface="Tahoma" charset="0"/>
                <a:ea typeface="ＭＳ Ｐゴシック" charset="0"/>
              </a:defRPr>
            </a:lvl5pPr>
            <a:lvl6pPr marL="2514600" indent="-228600" eaLnBrk="0" fontAlgn="base" hangingPunct="0">
              <a:spcBef>
                <a:spcPct val="0"/>
              </a:spcBef>
              <a:spcAft>
                <a:spcPct val="0"/>
              </a:spcAft>
              <a:defRPr kumimoji="1" sz="1000" b="1">
                <a:solidFill>
                  <a:schemeClr val="tx1"/>
                </a:solidFill>
                <a:latin typeface="Tahoma" charset="0"/>
                <a:ea typeface="ＭＳ Ｐゴシック" charset="0"/>
              </a:defRPr>
            </a:lvl6pPr>
            <a:lvl7pPr marL="2971800" indent="-228600" eaLnBrk="0" fontAlgn="base" hangingPunct="0">
              <a:spcBef>
                <a:spcPct val="0"/>
              </a:spcBef>
              <a:spcAft>
                <a:spcPct val="0"/>
              </a:spcAft>
              <a:defRPr kumimoji="1" sz="1000" b="1">
                <a:solidFill>
                  <a:schemeClr val="tx1"/>
                </a:solidFill>
                <a:latin typeface="Tahoma" charset="0"/>
                <a:ea typeface="ＭＳ Ｐゴシック" charset="0"/>
              </a:defRPr>
            </a:lvl7pPr>
            <a:lvl8pPr marL="3429000" indent="-228600" eaLnBrk="0" fontAlgn="base" hangingPunct="0">
              <a:spcBef>
                <a:spcPct val="0"/>
              </a:spcBef>
              <a:spcAft>
                <a:spcPct val="0"/>
              </a:spcAft>
              <a:defRPr kumimoji="1" sz="1000" b="1">
                <a:solidFill>
                  <a:schemeClr val="tx1"/>
                </a:solidFill>
                <a:latin typeface="Tahoma" charset="0"/>
                <a:ea typeface="ＭＳ Ｐゴシック" charset="0"/>
              </a:defRPr>
            </a:lvl8pPr>
            <a:lvl9pPr marL="3886200" indent="-228600" eaLnBrk="0" fontAlgn="base" hangingPunct="0">
              <a:spcBef>
                <a:spcPct val="0"/>
              </a:spcBef>
              <a:spcAft>
                <a:spcPct val="0"/>
              </a:spcAft>
              <a:defRPr kumimoji="1" sz="1000" b="1">
                <a:solidFill>
                  <a:schemeClr val="tx1"/>
                </a:solidFill>
                <a:latin typeface="Tahoma" charset="0"/>
                <a:ea typeface="ＭＳ Ｐゴシック" charset="0"/>
              </a:defRPr>
            </a:lvl9pPr>
          </a:lstStyle>
          <a:p>
            <a:fld id="{85B5C43F-BE7E-CB42-87FA-D8C5FD337C73}" type="slidenum">
              <a:rPr kumimoji="0" lang="en-US" b="0">
                <a:solidFill>
                  <a:srgbClr val="FF0000"/>
                </a:solidFill>
                <a:latin typeface="Verdana" charset="0"/>
              </a:rPr>
              <a:pPr/>
              <a:t>20</a:t>
            </a:fld>
            <a:endParaRPr kumimoji="0" lang="en-US" b="0">
              <a:solidFill>
                <a:srgbClr val="FF0000"/>
              </a:solidFill>
              <a:latin typeface="Verdana" charset="0"/>
            </a:endParaRPr>
          </a:p>
        </p:txBody>
      </p:sp>
      <p:pic>
        <p:nvPicPr>
          <p:cNvPr id="5124" name="Picture 2" descr="I:\CR_JZ Clients\Clients\Proxy\Graphics\Photos\SkyForce at Creech 11-05, edit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143000"/>
            <a:ext cx="2667000" cy="2000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125" name="Picture 6" descr="SkyRaider_ext-379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4038600"/>
            <a:ext cx="2590800" cy="1724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26" name="Title 1"/>
          <p:cNvSpPr>
            <a:spLocks noGrp="1"/>
          </p:cNvSpPr>
          <p:nvPr>
            <p:ph type="title"/>
          </p:nvPr>
        </p:nvSpPr>
        <p:spPr>
          <a:xfrm>
            <a:off x="1447800" y="0"/>
            <a:ext cx="6553200" cy="533400"/>
          </a:xfrm>
        </p:spPr>
        <p:txBody>
          <a:bodyPr/>
          <a:lstStyle/>
          <a:p>
            <a:r>
              <a:rPr lang="en-US" sz="2000">
                <a:solidFill>
                  <a:schemeClr val="bg1"/>
                </a:solidFill>
                <a:latin typeface="Tahoma" charset="0"/>
              </a:rPr>
              <a:t>Proxy Capabilities</a:t>
            </a:r>
          </a:p>
        </p:txBody>
      </p:sp>
      <p:sp>
        <p:nvSpPr>
          <p:cNvPr id="5127" name="Rectangle 3"/>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000" b="1">
                <a:solidFill>
                  <a:schemeClr val="tx1"/>
                </a:solidFill>
                <a:latin typeface="Tahoma" charset="0"/>
                <a:ea typeface="ＭＳ Ｐゴシック" charset="0"/>
              </a:defRPr>
            </a:lvl1pPr>
            <a:lvl2pPr marL="742950" indent="-285750" eaLnBrk="0" hangingPunct="0">
              <a:defRPr kumimoji="1" sz="1000" b="1">
                <a:solidFill>
                  <a:schemeClr val="tx1"/>
                </a:solidFill>
                <a:latin typeface="Tahoma" charset="0"/>
                <a:ea typeface="ＭＳ Ｐゴシック" charset="0"/>
              </a:defRPr>
            </a:lvl2pPr>
            <a:lvl3pPr marL="1143000" indent="-228600" eaLnBrk="0" hangingPunct="0">
              <a:defRPr kumimoji="1" sz="1000" b="1">
                <a:solidFill>
                  <a:schemeClr val="tx1"/>
                </a:solidFill>
                <a:latin typeface="Tahoma" charset="0"/>
                <a:ea typeface="ＭＳ Ｐゴシック" charset="0"/>
              </a:defRPr>
            </a:lvl3pPr>
            <a:lvl4pPr marL="1600200" indent="-228600" eaLnBrk="0" hangingPunct="0">
              <a:defRPr kumimoji="1" sz="1000" b="1">
                <a:solidFill>
                  <a:schemeClr val="tx1"/>
                </a:solidFill>
                <a:latin typeface="Tahoma" charset="0"/>
                <a:ea typeface="ＭＳ Ｐゴシック" charset="0"/>
              </a:defRPr>
            </a:lvl4pPr>
            <a:lvl5pPr marL="2057400" indent="-228600" eaLnBrk="0" hangingPunct="0">
              <a:defRPr kumimoji="1" sz="1000" b="1">
                <a:solidFill>
                  <a:schemeClr val="tx1"/>
                </a:solidFill>
                <a:latin typeface="Tahoma" charset="0"/>
                <a:ea typeface="ＭＳ Ｐゴシック" charset="0"/>
              </a:defRPr>
            </a:lvl5pPr>
            <a:lvl6pPr marL="2514600" indent="-228600" eaLnBrk="0" fontAlgn="base" hangingPunct="0">
              <a:spcBef>
                <a:spcPct val="0"/>
              </a:spcBef>
              <a:spcAft>
                <a:spcPct val="0"/>
              </a:spcAft>
              <a:defRPr kumimoji="1" sz="1000" b="1">
                <a:solidFill>
                  <a:schemeClr val="tx1"/>
                </a:solidFill>
                <a:latin typeface="Tahoma" charset="0"/>
                <a:ea typeface="ＭＳ Ｐゴシック" charset="0"/>
              </a:defRPr>
            </a:lvl6pPr>
            <a:lvl7pPr marL="2971800" indent="-228600" eaLnBrk="0" fontAlgn="base" hangingPunct="0">
              <a:spcBef>
                <a:spcPct val="0"/>
              </a:spcBef>
              <a:spcAft>
                <a:spcPct val="0"/>
              </a:spcAft>
              <a:defRPr kumimoji="1" sz="1000" b="1">
                <a:solidFill>
                  <a:schemeClr val="tx1"/>
                </a:solidFill>
                <a:latin typeface="Tahoma" charset="0"/>
                <a:ea typeface="ＭＳ Ｐゴシック" charset="0"/>
              </a:defRPr>
            </a:lvl7pPr>
            <a:lvl8pPr marL="3429000" indent="-228600" eaLnBrk="0" fontAlgn="base" hangingPunct="0">
              <a:spcBef>
                <a:spcPct val="0"/>
              </a:spcBef>
              <a:spcAft>
                <a:spcPct val="0"/>
              </a:spcAft>
              <a:defRPr kumimoji="1" sz="1000" b="1">
                <a:solidFill>
                  <a:schemeClr val="tx1"/>
                </a:solidFill>
                <a:latin typeface="Tahoma" charset="0"/>
                <a:ea typeface="ＭＳ Ｐゴシック" charset="0"/>
              </a:defRPr>
            </a:lvl8pPr>
            <a:lvl9pPr marL="3886200" indent="-228600" eaLnBrk="0" fontAlgn="base" hangingPunct="0">
              <a:spcBef>
                <a:spcPct val="0"/>
              </a:spcBef>
              <a:spcAft>
                <a:spcPct val="0"/>
              </a:spcAft>
              <a:defRPr kumimoji="1" sz="1000" b="1">
                <a:solidFill>
                  <a:schemeClr val="tx1"/>
                </a:solidFill>
                <a:latin typeface="Tahoma" charset="0"/>
                <a:ea typeface="ＭＳ Ｐゴシック" charset="0"/>
              </a:defRPr>
            </a:lvl9pPr>
          </a:lstStyle>
          <a:p>
            <a:fld id="{E7BA7867-1152-C249-A4AA-A75C60961FDA}" type="datetime1">
              <a:rPr kumimoji="0" lang="en-US" b="0">
                <a:solidFill>
                  <a:srgbClr val="FF0000"/>
                </a:solidFill>
                <a:latin typeface="Verdana" charset="0"/>
              </a:rPr>
              <a:pPr/>
              <a:t>2/12/2013</a:t>
            </a:fld>
            <a:endParaRPr kumimoji="0" lang="en-US" b="0">
              <a:solidFill>
                <a:srgbClr val="FF0000"/>
              </a:solidFill>
              <a:latin typeface="Verdana" charset="0"/>
            </a:endParaRPr>
          </a:p>
        </p:txBody>
      </p:sp>
    </p:spTree>
    <p:extLst>
      <p:ext uri="{BB962C8B-B14F-4D97-AF65-F5344CB8AC3E}">
        <p14:creationId xmlns:p14="http://schemas.microsoft.com/office/powerpoint/2010/main" val="593211551"/>
      </p:ext>
    </p:extLst>
  </p:cSld>
  <p:clrMapOvr>
    <a:masterClrMapping/>
  </p:clrMapOvr>
  <p:transition>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6"/>
          <p:cNvSpPr>
            <a:spLocks noGrp="1"/>
          </p:cNvSpPr>
          <p:nvPr>
            <p:ph type="title"/>
          </p:nvPr>
        </p:nvSpPr>
        <p:spPr>
          <a:xfrm>
            <a:off x="1676400" y="150813"/>
            <a:ext cx="7315200" cy="307975"/>
          </a:xfrm>
        </p:spPr>
        <p:txBody>
          <a:bodyPr/>
          <a:lstStyle/>
          <a:p>
            <a:r>
              <a:rPr lang="en-US">
                <a:solidFill>
                  <a:schemeClr val="bg1"/>
                </a:solidFill>
                <a:latin typeface="Tahoma" charset="0"/>
              </a:rPr>
              <a:t>Universal Distributed Management System (UDMS™)</a:t>
            </a:r>
          </a:p>
        </p:txBody>
      </p:sp>
      <p:sp>
        <p:nvSpPr>
          <p:cNvPr id="6147"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000" b="1">
                <a:solidFill>
                  <a:schemeClr val="tx1"/>
                </a:solidFill>
                <a:latin typeface="Tahoma" charset="0"/>
                <a:ea typeface="ＭＳ Ｐゴシック" charset="0"/>
              </a:defRPr>
            </a:lvl1pPr>
            <a:lvl2pPr marL="742950" indent="-285750" eaLnBrk="0" hangingPunct="0">
              <a:defRPr kumimoji="1" sz="1000" b="1">
                <a:solidFill>
                  <a:schemeClr val="tx1"/>
                </a:solidFill>
                <a:latin typeface="Tahoma" charset="0"/>
                <a:ea typeface="ＭＳ Ｐゴシック" charset="0"/>
              </a:defRPr>
            </a:lvl2pPr>
            <a:lvl3pPr marL="1143000" indent="-228600" eaLnBrk="0" hangingPunct="0">
              <a:defRPr kumimoji="1" sz="1000" b="1">
                <a:solidFill>
                  <a:schemeClr val="tx1"/>
                </a:solidFill>
                <a:latin typeface="Tahoma" charset="0"/>
                <a:ea typeface="ＭＳ Ｐゴシック" charset="0"/>
              </a:defRPr>
            </a:lvl3pPr>
            <a:lvl4pPr marL="1600200" indent="-228600" eaLnBrk="0" hangingPunct="0">
              <a:defRPr kumimoji="1" sz="1000" b="1">
                <a:solidFill>
                  <a:schemeClr val="tx1"/>
                </a:solidFill>
                <a:latin typeface="Tahoma" charset="0"/>
                <a:ea typeface="ＭＳ Ｐゴシック" charset="0"/>
              </a:defRPr>
            </a:lvl4pPr>
            <a:lvl5pPr marL="2057400" indent="-228600" eaLnBrk="0" hangingPunct="0">
              <a:defRPr kumimoji="1" sz="1000" b="1">
                <a:solidFill>
                  <a:schemeClr val="tx1"/>
                </a:solidFill>
                <a:latin typeface="Tahoma" charset="0"/>
                <a:ea typeface="ＭＳ Ｐゴシック" charset="0"/>
              </a:defRPr>
            </a:lvl5pPr>
            <a:lvl6pPr marL="2514600" indent="-228600" eaLnBrk="0" fontAlgn="base" hangingPunct="0">
              <a:spcBef>
                <a:spcPct val="0"/>
              </a:spcBef>
              <a:spcAft>
                <a:spcPct val="0"/>
              </a:spcAft>
              <a:defRPr kumimoji="1" sz="1000" b="1">
                <a:solidFill>
                  <a:schemeClr val="tx1"/>
                </a:solidFill>
                <a:latin typeface="Tahoma" charset="0"/>
                <a:ea typeface="ＭＳ Ｐゴシック" charset="0"/>
              </a:defRPr>
            </a:lvl6pPr>
            <a:lvl7pPr marL="2971800" indent="-228600" eaLnBrk="0" fontAlgn="base" hangingPunct="0">
              <a:spcBef>
                <a:spcPct val="0"/>
              </a:spcBef>
              <a:spcAft>
                <a:spcPct val="0"/>
              </a:spcAft>
              <a:defRPr kumimoji="1" sz="1000" b="1">
                <a:solidFill>
                  <a:schemeClr val="tx1"/>
                </a:solidFill>
                <a:latin typeface="Tahoma" charset="0"/>
                <a:ea typeface="ＭＳ Ｐゴシック" charset="0"/>
              </a:defRPr>
            </a:lvl7pPr>
            <a:lvl8pPr marL="3429000" indent="-228600" eaLnBrk="0" fontAlgn="base" hangingPunct="0">
              <a:spcBef>
                <a:spcPct val="0"/>
              </a:spcBef>
              <a:spcAft>
                <a:spcPct val="0"/>
              </a:spcAft>
              <a:defRPr kumimoji="1" sz="1000" b="1">
                <a:solidFill>
                  <a:schemeClr val="tx1"/>
                </a:solidFill>
                <a:latin typeface="Tahoma" charset="0"/>
                <a:ea typeface="ＭＳ Ｐゴシック" charset="0"/>
              </a:defRPr>
            </a:lvl8pPr>
            <a:lvl9pPr marL="3886200" indent="-228600" eaLnBrk="0" fontAlgn="base" hangingPunct="0">
              <a:spcBef>
                <a:spcPct val="0"/>
              </a:spcBef>
              <a:spcAft>
                <a:spcPct val="0"/>
              </a:spcAft>
              <a:defRPr kumimoji="1" sz="1000" b="1">
                <a:solidFill>
                  <a:schemeClr val="tx1"/>
                </a:solidFill>
                <a:latin typeface="Tahoma" charset="0"/>
                <a:ea typeface="ＭＳ Ｐゴシック" charset="0"/>
              </a:defRPr>
            </a:lvl9pPr>
          </a:lstStyle>
          <a:p>
            <a:fld id="{1F385872-771E-EF44-8D71-F1F4499D456F}" type="datetime1">
              <a:rPr kumimoji="0" lang="en-US" b="0">
                <a:solidFill>
                  <a:srgbClr val="FF0000"/>
                </a:solidFill>
                <a:latin typeface="Verdana" charset="0"/>
              </a:rPr>
              <a:pPr/>
              <a:t>2/12/2013</a:t>
            </a:fld>
            <a:endParaRPr kumimoji="0" lang="en-US" b="0">
              <a:solidFill>
                <a:srgbClr val="FF0000"/>
              </a:solidFill>
              <a:latin typeface="Verdana" charset="0"/>
            </a:endParaRPr>
          </a:p>
        </p:txBody>
      </p:sp>
      <p:sp>
        <p:nvSpPr>
          <p:cNvPr id="614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000" b="1">
                <a:solidFill>
                  <a:schemeClr val="tx1"/>
                </a:solidFill>
                <a:latin typeface="Tahoma" charset="0"/>
                <a:ea typeface="ＭＳ Ｐゴシック" charset="0"/>
              </a:defRPr>
            </a:lvl1pPr>
            <a:lvl2pPr marL="742950" indent="-285750" eaLnBrk="0" hangingPunct="0">
              <a:defRPr kumimoji="1" sz="1000" b="1">
                <a:solidFill>
                  <a:schemeClr val="tx1"/>
                </a:solidFill>
                <a:latin typeface="Tahoma" charset="0"/>
                <a:ea typeface="ＭＳ Ｐゴシック" charset="0"/>
              </a:defRPr>
            </a:lvl2pPr>
            <a:lvl3pPr marL="1143000" indent="-228600" eaLnBrk="0" hangingPunct="0">
              <a:defRPr kumimoji="1" sz="1000" b="1">
                <a:solidFill>
                  <a:schemeClr val="tx1"/>
                </a:solidFill>
                <a:latin typeface="Tahoma" charset="0"/>
                <a:ea typeface="ＭＳ Ｐゴシック" charset="0"/>
              </a:defRPr>
            </a:lvl3pPr>
            <a:lvl4pPr marL="1600200" indent="-228600" eaLnBrk="0" hangingPunct="0">
              <a:defRPr kumimoji="1" sz="1000" b="1">
                <a:solidFill>
                  <a:schemeClr val="tx1"/>
                </a:solidFill>
                <a:latin typeface="Tahoma" charset="0"/>
                <a:ea typeface="ＭＳ Ｐゴシック" charset="0"/>
              </a:defRPr>
            </a:lvl4pPr>
            <a:lvl5pPr marL="2057400" indent="-228600" eaLnBrk="0" hangingPunct="0">
              <a:defRPr kumimoji="1" sz="1000" b="1">
                <a:solidFill>
                  <a:schemeClr val="tx1"/>
                </a:solidFill>
                <a:latin typeface="Tahoma" charset="0"/>
                <a:ea typeface="ＭＳ Ｐゴシック" charset="0"/>
              </a:defRPr>
            </a:lvl5pPr>
            <a:lvl6pPr marL="2514600" indent="-228600" eaLnBrk="0" fontAlgn="base" hangingPunct="0">
              <a:spcBef>
                <a:spcPct val="0"/>
              </a:spcBef>
              <a:spcAft>
                <a:spcPct val="0"/>
              </a:spcAft>
              <a:defRPr kumimoji="1" sz="1000" b="1">
                <a:solidFill>
                  <a:schemeClr val="tx1"/>
                </a:solidFill>
                <a:latin typeface="Tahoma" charset="0"/>
                <a:ea typeface="ＭＳ Ｐゴシック" charset="0"/>
              </a:defRPr>
            </a:lvl6pPr>
            <a:lvl7pPr marL="2971800" indent="-228600" eaLnBrk="0" fontAlgn="base" hangingPunct="0">
              <a:spcBef>
                <a:spcPct val="0"/>
              </a:spcBef>
              <a:spcAft>
                <a:spcPct val="0"/>
              </a:spcAft>
              <a:defRPr kumimoji="1" sz="1000" b="1">
                <a:solidFill>
                  <a:schemeClr val="tx1"/>
                </a:solidFill>
                <a:latin typeface="Tahoma" charset="0"/>
                <a:ea typeface="ＭＳ Ｐゴシック" charset="0"/>
              </a:defRPr>
            </a:lvl7pPr>
            <a:lvl8pPr marL="3429000" indent="-228600" eaLnBrk="0" fontAlgn="base" hangingPunct="0">
              <a:spcBef>
                <a:spcPct val="0"/>
              </a:spcBef>
              <a:spcAft>
                <a:spcPct val="0"/>
              </a:spcAft>
              <a:defRPr kumimoji="1" sz="1000" b="1">
                <a:solidFill>
                  <a:schemeClr val="tx1"/>
                </a:solidFill>
                <a:latin typeface="Tahoma" charset="0"/>
                <a:ea typeface="ＭＳ Ｐゴシック" charset="0"/>
              </a:defRPr>
            </a:lvl8pPr>
            <a:lvl9pPr marL="3886200" indent="-228600" eaLnBrk="0" fontAlgn="base" hangingPunct="0">
              <a:spcBef>
                <a:spcPct val="0"/>
              </a:spcBef>
              <a:spcAft>
                <a:spcPct val="0"/>
              </a:spcAft>
              <a:defRPr kumimoji="1" sz="1000" b="1">
                <a:solidFill>
                  <a:schemeClr val="tx1"/>
                </a:solidFill>
                <a:latin typeface="Tahoma" charset="0"/>
                <a:ea typeface="ＭＳ Ｐゴシック" charset="0"/>
              </a:defRPr>
            </a:lvl9pPr>
          </a:lstStyle>
          <a:p>
            <a:fld id="{C54892C7-CB63-4640-BE73-D54ED77D36F2}" type="slidenum">
              <a:rPr kumimoji="0" lang="en-US" b="0">
                <a:solidFill>
                  <a:srgbClr val="FF0000"/>
                </a:solidFill>
                <a:latin typeface="Verdana" charset="0"/>
              </a:rPr>
              <a:pPr/>
              <a:t>21</a:t>
            </a:fld>
            <a:endParaRPr kumimoji="0" lang="en-US" b="0">
              <a:solidFill>
                <a:srgbClr val="FF0000"/>
              </a:solidFill>
              <a:latin typeface="Verdana" charset="0"/>
            </a:endParaRPr>
          </a:p>
        </p:txBody>
      </p:sp>
      <p:sp>
        <p:nvSpPr>
          <p:cNvPr id="6149" name="Rectangle 3"/>
          <p:cNvSpPr>
            <a:spLocks noChangeArrowheads="1"/>
          </p:cNvSpPr>
          <p:nvPr/>
        </p:nvSpPr>
        <p:spPr bwMode="auto">
          <a:xfrm>
            <a:off x="152400" y="742950"/>
            <a:ext cx="43434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6538" indent="-236538" algn="ctr" eaLnBrk="0" hangingPunct="0">
              <a:lnSpc>
                <a:spcPct val="90000"/>
              </a:lnSpc>
              <a:spcBef>
                <a:spcPct val="20000"/>
              </a:spcBef>
              <a:buClr>
                <a:srgbClr val="FF0000"/>
              </a:buClr>
              <a:buFont typeface="Wingdings" charset="0"/>
              <a:buNone/>
            </a:pPr>
            <a:endParaRPr kumimoji="1" lang="en-US" sz="1600" b="1" dirty="0" smtClean="0">
              <a:solidFill>
                <a:srgbClr val="000000"/>
              </a:solidFill>
              <a:latin typeface="+mn-lt"/>
              <a:ea typeface="ＭＳ Ｐゴシック" charset="0"/>
              <a:cs typeface="Arial" pitchFamily="34" charset="0"/>
            </a:endParaRPr>
          </a:p>
          <a:p>
            <a:pPr marL="236538" indent="-236538" algn="ctr" eaLnBrk="0" hangingPunct="0">
              <a:lnSpc>
                <a:spcPct val="90000"/>
              </a:lnSpc>
              <a:spcBef>
                <a:spcPct val="20000"/>
              </a:spcBef>
              <a:buClr>
                <a:srgbClr val="FF0000"/>
              </a:buClr>
              <a:buFont typeface="Wingdings" charset="0"/>
              <a:buNone/>
            </a:pPr>
            <a:r>
              <a:rPr kumimoji="1" lang="en-US" sz="1600" b="1" dirty="0" smtClean="0">
                <a:solidFill>
                  <a:srgbClr val="000000"/>
                </a:solidFill>
                <a:latin typeface="+mn-lt"/>
                <a:ea typeface="ＭＳ Ｐゴシック" charset="0"/>
                <a:cs typeface="Arial" pitchFamily="34" charset="0"/>
              </a:rPr>
              <a:t>Key Technology</a:t>
            </a:r>
          </a:p>
          <a:p>
            <a:pPr marL="236538" indent="-236538" eaLnBrk="0" hangingPunct="0">
              <a:lnSpc>
                <a:spcPct val="90000"/>
              </a:lnSpc>
              <a:spcBef>
                <a:spcPct val="20000"/>
              </a:spcBef>
              <a:buClr>
                <a:srgbClr val="FF0000"/>
              </a:buClr>
              <a:buFont typeface="Wingdings" charset="0"/>
              <a:buChar char="Ø"/>
            </a:pPr>
            <a:r>
              <a:rPr kumimoji="1" lang="en-US" sz="1600" dirty="0" smtClean="0">
                <a:solidFill>
                  <a:srgbClr val="000000"/>
                </a:solidFill>
                <a:latin typeface="+mn-lt"/>
                <a:ea typeface="ＭＳ Ｐゴシック" charset="0"/>
                <a:cs typeface="Arial" pitchFamily="34" charset="0"/>
              </a:rPr>
              <a:t>Autonomous vehicle &amp; Optionally Piloted control</a:t>
            </a:r>
          </a:p>
          <a:p>
            <a:pPr marL="236538" indent="-236538" eaLnBrk="0" hangingPunct="0">
              <a:lnSpc>
                <a:spcPct val="90000"/>
              </a:lnSpc>
              <a:spcBef>
                <a:spcPct val="20000"/>
              </a:spcBef>
              <a:buClr>
                <a:srgbClr val="FF0000"/>
              </a:buClr>
              <a:buFont typeface="Wingdings" charset="0"/>
              <a:buChar char="Ø"/>
            </a:pPr>
            <a:r>
              <a:rPr kumimoji="1" lang="en-US" sz="1600" dirty="0" smtClean="0">
                <a:solidFill>
                  <a:srgbClr val="000000"/>
                </a:solidFill>
                <a:latin typeface="+mn-lt"/>
                <a:ea typeface="ＭＳ Ｐゴシック" charset="0"/>
                <a:cs typeface="Arial" pitchFamily="34" charset="0"/>
              </a:rPr>
              <a:t>Multiple vehicle cooperative engagement from a single mission manager, exploits complementary sensors</a:t>
            </a:r>
          </a:p>
          <a:p>
            <a:pPr marL="236538" indent="-236538" algn="ctr" eaLnBrk="0" hangingPunct="0">
              <a:lnSpc>
                <a:spcPct val="90000"/>
              </a:lnSpc>
              <a:spcBef>
                <a:spcPct val="20000"/>
              </a:spcBef>
              <a:buClr>
                <a:srgbClr val="FF0000"/>
              </a:buClr>
              <a:buFont typeface="Wingdings" charset="0"/>
              <a:buNone/>
            </a:pPr>
            <a:endParaRPr kumimoji="1" lang="en-US" sz="1600" b="1" dirty="0" smtClean="0">
              <a:solidFill>
                <a:srgbClr val="000000"/>
              </a:solidFill>
              <a:latin typeface="+mn-lt"/>
              <a:ea typeface="ＭＳ Ｐゴシック" charset="0"/>
              <a:cs typeface="Arial" pitchFamily="34" charset="0"/>
            </a:endParaRPr>
          </a:p>
          <a:p>
            <a:pPr marL="236538" indent="-236538" algn="ctr" eaLnBrk="0" hangingPunct="0">
              <a:lnSpc>
                <a:spcPct val="90000"/>
              </a:lnSpc>
              <a:spcBef>
                <a:spcPct val="20000"/>
              </a:spcBef>
              <a:buClr>
                <a:srgbClr val="FF0000"/>
              </a:buClr>
              <a:buFont typeface="Wingdings" charset="0"/>
              <a:buNone/>
            </a:pPr>
            <a:r>
              <a:rPr kumimoji="1" lang="en-US" sz="1600" b="1" dirty="0" smtClean="0">
                <a:solidFill>
                  <a:srgbClr val="000000"/>
                </a:solidFill>
                <a:latin typeface="+mn-lt"/>
                <a:ea typeface="ＭＳ Ｐゴシック" charset="0"/>
                <a:cs typeface="Arial" pitchFamily="34" charset="0"/>
              </a:rPr>
              <a:t>Advantages</a:t>
            </a:r>
          </a:p>
          <a:p>
            <a:pPr marL="236538" indent="-236538" eaLnBrk="0" hangingPunct="0">
              <a:lnSpc>
                <a:spcPct val="90000"/>
              </a:lnSpc>
              <a:spcBef>
                <a:spcPct val="20000"/>
              </a:spcBef>
              <a:buClr>
                <a:srgbClr val="FF0000"/>
              </a:buClr>
              <a:buFont typeface="Wingdings" charset="0"/>
              <a:buChar char="Ø"/>
            </a:pPr>
            <a:r>
              <a:rPr kumimoji="1" lang="en-US" sz="1600" dirty="0" smtClean="0">
                <a:solidFill>
                  <a:srgbClr val="000000"/>
                </a:solidFill>
                <a:latin typeface="+mn-lt"/>
                <a:ea typeface="ＭＳ Ｐゴシック" charset="0"/>
                <a:cs typeface="Arial" pitchFamily="34" charset="0"/>
              </a:rPr>
              <a:t>Operator controls payload - system navigates the vehicle</a:t>
            </a:r>
          </a:p>
          <a:p>
            <a:pPr marL="236538" indent="-236538" eaLnBrk="0" hangingPunct="0">
              <a:lnSpc>
                <a:spcPct val="90000"/>
              </a:lnSpc>
              <a:spcBef>
                <a:spcPct val="20000"/>
              </a:spcBef>
              <a:buClr>
                <a:srgbClr val="FF0000"/>
              </a:buClr>
              <a:buFont typeface="Wingdings" charset="0"/>
              <a:buChar char="Ø"/>
            </a:pPr>
            <a:r>
              <a:rPr kumimoji="1" lang="en-US" sz="1600" dirty="0" smtClean="0">
                <a:solidFill>
                  <a:srgbClr val="000000"/>
                </a:solidFill>
                <a:latin typeface="+mn-lt"/>
                <a:ea typeface="ＭＳ Ｐゴシック" charset="0"/>
                <a:cs typeface="Arial" pitchFamily="34" charset="0"/>
              </a:rPr>
              <a:t>Operated/maintained by a fraction of the manpower required for existing </a:t>
            </a:r>
            <a:r>
              <a:rPr kumimoji="1" lang="en-US" sz="1600" dirty="0" err="1" smtClean="0">
                <a:solidFill>
                  <a:srgbClr val="000000"/>
                </a:solidFill>
                <a:latin typeface="+mn-lt"/>
                <a:ea typeface="ＭＳ Ｐゴシック" charset="0"/>
                <a:cs typeface="Arial" pitchFamily="34" charset="0"/>
              </a:rPr>
              <a:t>UxSs</a:t>
            </a:r>
            <a:endParaRPr kumimoji="1" lang="en-US" sz="1600" dirty="0" smtClean="0">
              <a:solidFill>
                <a:srgbClr val="000000"/>
              </a:solidFill>
              <a:latin typeface="+mn-lt"/>
              <a:ea typeface="ＭＳ Ｐゴシック" charset="0"/>
              <a:cs typeface="Arial" pitchFamily="34" charset="0"/>
            </a:endParaRPr>
          </a:p>
          <a:p>
            <a:pPr marL="236538" indent="-236538" eaLnBrk="0" hangingPunct="0">
              <a:lnSpc>
                <a:spcPct val="90000"/>
              </a:lnSpc>
              <a:spcBef>
                <a:spcPct val="20000"/>
              </a:spcBef>
              <a:buClr>
                <a:srgbClr val="FF0000"/>
              </a:buClr>
              <a:buFont typeface="Wingdings" charset="0"/>
              <a:buChar char="Ø"/>
            </a:pPr>
            <a:r>
              <a:rPr kumimoji="1" lang="en-US" sz="1600" dirty="0" smtClean="0">
                <a:solidFill>
                  <a:srgbClr val="000000"/>
                </a:solidFill>
                <a:latin typeface="+mn-lt"/>
                <a:ea typeface="ＭＳ Ｐゴシック" charset="0"/>
                <a:cs typeface="Arial" pitchFamily="34" charset="0"/>
              </a:rPr>
              <a:t>Not limited to a specific vehicle, sensor or comm. system </a:t>
            </a:r>
          </a:p>
          <a:p>
            <a:pPr marL="236538" indent="-236538" eaLnBrk="0" hangingPunct="0">
              <a:lnSpc>
                <a:spcPct val="90000"/>
              </a:lnSpc>
              <a:spcBef>
                <a:spcPct val="20000"/>
              </a:spcBef>
              <a:buClr>
                <a:srgbClr val="FF0000"/>
              </a:buClr>
              <a:buFont typeface="Wingdings" charset="0"/>
              <a:buChar char="Ø"/>
            </a:pPr>
            <a:r>
              <a:rPr kumimoji="1" lang="en-US" sz="1600" dirty="0" smtClean="0">
                <a:solidFill>
                  <a:srgbClr val="000000"/>
                </a:solidFill>
                <a:latin typeface="+mn-lt"/>
                <a:ea typeface="ＭＳ Ｐゴシック" charset="0"/>
                <a:cs typeface="Arial" pitchFamily="34" charset="0"/>
              </a:rPr>
              <a:t>FAA approved approach to convert existing aircraft to autonomous flight control</a:t>
            </a:r>
          </a:p>
          <a:p>
            <a:pPr marL="236538" indent="-236538" eaLnBrk="0" hangingPunct="0">
              <a:lnSpc>
                <a:spcPct val="90000"/>
              </a:lnSpc>
              <a:spcBef>
                <a:spcPct val="20000"/>
              </a:spcBef>
              <a:buClr>
                <a:srgbClr val="FF0000"/>
              </a:buClr>
              <a:buFont typeface="Wingdings" charset="0"/>
              <a:buChar char="Ø"/>
            </a:pPr>
            <a:r>
              <a:rPr kumimoji="1" lang="en-US" sz="1600" dirty="0" smtClean="0">
                <a:solidFill>
                  <a:srgbClr val="000000"/>
                </a:solidFill>
                <a:latin typeface="+mn-lt"/>
                <a:ea typeface="ＭＳ Ｐゴシック" charset="0"/>
                <a:cs typeface="Arial" pitchFamily="34" charset="0"/>
              </a:rPr>
              <a:t>Missions can be modified on the fly</a:t>
            </a:r>
          </a:p>
          <a:p>
            <a:pPr marL="236538" indent="-236538" eaLnBrk="0" hangingPunct="0">
              <a:lnSpc>
                <a:spcPct val="90000"/>
              </a:lnSpc>
              <a:spcBef>
                <a:spcPct val="20000"/>
              </a:spcBef>
              <a:buClr>
                <a:srgbClr val="FF0000"/>
              </a:buClr>
              <a:buFont typeface="Wingdings" charset="0"/>
              <a:buChar char="Ø"/>
            </a:pPr>
            <a:r>
              <a:rPr kumimoji="1" lang="en-US" sz="1600" dirty="0" smtClean="0">
                <a:solidFill>
                  <a:srgbClr val="000000"/>
                </a:solidFill>
                <a:latin typeface="+mn-lt"/>
                <a:ea typeface="ＭＳ Ｐゴシック" charset="0"/>
                <a:cs typeface="Arial" pitchFamily="34" charset="0"/>
              </a:rPr>
              <a:t>Adaptive prioritized target list, integrated into existing command &amp; control networks </a:t>
            </a:r>
          </a:p>
          <a:p>
            <a:pPr marL="236538" indent="-236538" eaLnBrk="0" hangingPunct="0">
              <a:lnSpc>
                <a:spcPct val="90000"/>
              </a:lnSpc>
              <a:spcBef>
                <a:spcPct val="20000"/>
              </a:spcBef>
              <a:buClr>
                <a:srgbClr val="FF0000"/>
              </a:buClr>
              <a:buFont typeface="Wingdings" charset="0"/>
              <a:buChar char="Ø"/>
            </a:pPr>
            <a:r>
              <a:rPr kumimoji="1" lang="en-US" sz="1600" dirty="0" smtClean="0">
                <a:solidFill>
                  <a:srgbClr val="000000"/>
                </a:solidFill>
                <a:latin typeface="+mn-lt"/>
                <a:ea typeface="ＭＳ Ｐゴシック" charset="0"/>
                <a:cs typeface="Arial" pitchFamily="34" charset="0"/>
              </a:rPr>
              <a:t>600+ hours tested and flown in autonomous mode</a:t>
            </a:r>
          </a:p>
        </p:txBody>
      </p:sp>
      <p:pic>
        <p:nvPicPr>
          <p:cNvPr id="6150" name="Picture 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3600" y="3657600"/>
            <a:ext cx="43434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2" descr="http://www.air.flyingway.com/airplane/KingairC90/kingAir-35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5650" y="2133600"/>
            <a:ext cx="15240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4" descr="http://www.alaskawings.com/images/Carvn0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6825" y="2133600"/>
            <a:ext cx="1527175"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5900" y="752475"/>
            <a:ext cx="152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9" descr="Fligh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9900" y="752475"/>
            <a:ext cx="152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9650" y="2133600"/>
            <a:ext cx="1533525" cy="1119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156" name="Text Box 11"/>
          <p:cNvSpPr txBox="1">
            <a:spLocks noChangeArrowheads="1"/>
          </p:cNvSpPr>
          <p:nvPr/>
        </p:nvSpPr>
        <p:spPr bwMode="auto">
          <a:xfrm>
            <a:off x="4648200" y="1752600"/>
            <a:ext cx="43434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kumimoji="1" sz="1000" b="1">
                <a:solidFill>
                  <a:schemeClr val="tx1"/>
                </a:solidFill>
                <a:latin typeface="Tahoma" charset="0"/>
                <a:ea typeface="ＭＳ Ｐゴシック" charset="0"/>
              </a:defRPr>
            </a:lvl1pPr>
            <a:lvl2pPr marL="742950" indent="-285750" eaLnBrk="0" hangingPunct="0">
              <a:defRPr kumimoji="1" sz="1000" b="1">
                <a:solidFill>
                  <a:schemeClr val="tx1"/>
                </a:solidFill>
                <a:latin typeface="Tahoma" charset="0"/>
                <a:ea typeface="ＭＳ Ｐゴシック" charset="0"/>
              </a:defRPr>
            </a:lvl2pPr>
            <a:lvl3pPr marL="1143000" indent="-228600" eaLnBrk="0" hangingPunct="0">
              <a:defRPr kumimoji="1" sz="1000" b="1">
                <a:solidFill>
                  <a:schemeClr val="tx1"/>
                </a:solidFill>
                <a:latin typeface="Tahoma" charset="0"/>
                <a:ea typeface="ＭＳ Ｐゴシック" charset="0"/>
              </a:defRPr>
            </a:lvl3pPr>
            <a:lvl4pPr marL="1600200" indent="-228600" eaLnBrk="0" hangingPunct="0">
              <a:defRPr kumimoji="1" sz="1000" b="1">
                <a:solidFill>
                  <a:schemeClr val="tx1"/>
                </a:solidFill>
                <a:latin typeface="Tahoma" charset="0"/>
                <a:ea typeface="ＭＳ Ｐゴシック" charset="0"/>
              </a:defRPr>
            </a:lvl4pPr>
            <a:lvl5pPr marL="2057400" indent="-228600" eaLnBrk="0" hangingPunct="0">
              <a:defRPr kumimoji="1" sz="1000" b="1">
                <a:solidFill>
                  <a:schemeClr val="tx1"/>
                </a:solidFill>
                <a:latin typeface="Tahoma" charset="0"/>
                <a:ea typeface="ＭＳ Ｐゴシック" charset="0"/>
              </a:defRPr>
            </a:lvl5pPr>
            <a:lvl6pPr marL="2514600" indent="-228600" eaLnBrk="0" fontAlgn="base" hangingPunct="0">
              <a:spcBef>
                <a:spcPct val="0"/>
              </a:spcBef>
              <a:spcAft>
                <a:spcPct val="0"/>
              </a:spcAft>
              <a:defRPr kumimoji="1" sz="1000" b="1">
                <a:solidFill>
                  <a:schemeClr val="tx1"/>
                </a:solidFill>
                <a:latin typeface="Tahoma" charset="0"/>
                <a:ea typeface="ＭＳ Ｐゴシック" charset="0"/>
              </a:defRPr>
            </a:lvl6pPr>
            <a:lvl7pPr marL="2971800" indent="-228600" eaLnBrk="0" fontAlgn="base" hangingPunct="0">
              <a:spcBef>
                <a:spcPct val="0"/>
              </a:spcBef>
              <a:spcAft>
                <a:spcPct val="0"/>
              </a:spcAft>
              <a:defRPr kumimoji="1" sz="1000" b="1">
                <a:solidFill>
                  <a:schemeClr val="tx1"/>
                </a:solidFill>
                <a:latin typeface="Tahoma" charset="0"/>
                <a:ea typeface="ＭＳ Ｐゴシック" charset="0"/>
              </a:defRPr>
            </a:lvl7pPr>
            <a:lvl8pPr marL="3429000" indent="-228600" eaLnBrk="0" fontAlgn="base" hangingPunct="0">
              <a:spcBef>
                <a:spcPct val="0"/>
              </a:spcBef>
              <a:spcAft>
                <a:spcPct val="0"/>
              </a:spcAft>
              <a:defRPr kumimoji="1" sz="1000" b="1">
                <a:solidFill>
                  <a:schemeClr val="tx1"/>
                </a:solidFill>
                <a:latin typeface="Tahoma" charset="0"/>
                <a:ea typeface="ＭＳ Ｐゴシック" charset="0"/>
              </a:defRPr>
            </a:lvl8pPr>
            <a:lvl9pPr marL="3886200" indent="-228600" eaLnBrk="0" fontAlgn="base" hangingPunct="0">
              <a:spcBef>
                <a:spcPct val="0"/>
              </a:spcBef>
              <a:spcAft>
                <a:spcPct val="0"/>
              </a:spcAft>
              <a:defRPr kumimoji="1" sz="1000" b="1">
                <a:solidFill>
                  <a:schemeClr val="tx1"/>
                </a:solidFill>
                <a:latin typeface="Tahoma" charset="0"/>
                <a:ea typeface="ＭＳ Ｐゴシック" charset="0"/>
              </a:defRPr>
            </a:lvl9pPr>
          </a:lstStyle>
          <a:p>
            <a:pPr eaLnBrk="1" hangingPunct="1">
              <a:spcBef>
                <a:spcPct val="50000"/>
              </a:spcBef>
            </a:pPr>
            <a:r>
              <a:rPr lang="en-US" smtClean="0">
                <a:solidFill>
                  <a:srgbClr val="000000"/>
                </a:solidFill>
                <a:cs typeface="+mn-cs"/>
              </a:rPr>
              <a:t>          UDMS™ currently operates on SkyRaider® and Velocity</a:t>
            </a:r>
          </a:p>
        </p:txBody>
      </p:sp>
      <p:sp>
        <p:nvSpPr>
          <p:cNvPr id="6157" name="Text Box 12"/>
          <p:cNvSpPr txBox="1">
            <a:spLocks noChangeArrowheads="1"/>
          </p:cNvSpPr>
          <p:nvPr/>
        </p:nvSpPr>
        <p:spPr bwMode="auto">
          <a:xfrm>
            <a:off x="4684713" y="3270250"/>
            <a:ext cx="43434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kumimoji="1" sz="1000" b="1">
                <a:solidFill>
                  <a:schemeClr val="tx1"/>
                </a:solidFill>
                <a:latin typeface="Tahoma" charset="0"/>
                <a:ea typeface="ＭＳ Ｐゴシック" charset="0"/>
              </a:defRPr>
            </a:lvl1pPr>
            <a:lvl2pPr marL="742950" indent="-285750" eaLnBrk="0" hangingPunct="0">
              <a:defRPr kumimoji="1" sz="1000" b="1">
                <a:solidFill>
                  <a:schemeClr val="tx1"/>
                </a:solidFill>
                <a:latin typeface="Tahoma" charset="0"/>
                <a:ea typeface="ＭＳ Ｐゴシック" charset="0"/>
              </a:defRPr>
            </a:lvl2pPr>
            <a:lvl3pPr marL="1143000" indent="-228600" eaLnBrk="0" hangingPunct="0">
              <a:defRPr kumimoji="1" sz="1000" b="1">
                <a:solidFill>
                  <a:schemeClr val="tx1"/>
                </a:solidFill>
                <a:latin typeface="Tahoma" charset="0"/>
                <a:ea typeface="ＭＳ Ｐゴシック" charset="0"/>
              </a:defRPr>
            </a:lvl3pPr>
            <a:lvl4pPr marL="1600200" indent="-228600" eaLnBrk="0" hangingPunct="0">
              <a:defRPr kumimoji="1" sz="1000" b="1">
                <a:solidFill>
                  <a:schemeClr val="tx1"/>
                </a:solidFill>
                <a:latin typeface="Tahoma" charset="0"/>
                <a:ea typeface="ＭＳ Ｐゴシック" charset="0"/>
              </a:defRPr>
            </a:lvl4pPr>
            <a:lvl5pPr marL="2057400" indent="-228600" eaLnBrk="0" hangingPunct="0">
              <a:defRPr kumimoji="1" sz="1000" b="1">
                <a:solidFill>
                  <a:schemeClr val="tx1"/>
                </a:solidFill>
                <a:latin typeface="Tahoma" charset="0"/>
                <a:ea typeface="ＭＳ Ｐゴシック" charset="0"/>
              </a:defRPr>
            </a:lvl5pPr>
            <a:lvl6pPr marL="2514600" indent="-228600" eaLnBrk="0" fontAlgn="base" hangingPunct="0">
              <a:spcBef>
                <a:spcPct val="0"/>
              </a:spcBef>
              <a:spcAft>
                <a:spcPct val="0"/>
              </a:spcAft>
              <a:defRPr kumimoji="1" sz="1000" b="1">
                <a:solidFill>
                  <a:schemeClr val="tx1"/>
                </a:solidFill>
                <a:latin typeface="Tahoma" charset="0"/>
                <a:ea typeface="ＭＳ Ｐゴシック" charset="0"/>
              </a:defRPr>
            </a:lvl6pPr>
            <a:lvl7pPr marL="2971800" indent="-228600" eaLnBrk="0" fontAlgn="base" hangingPunct="0">
              <a:spcBef>
                <a:spcPct val="0"/>
              </a:spcBef>
              <a:spcAft>
                <a:spcPct val="0"/>
              </a:spcAft>
              <a:defRPr kumimoji="1" sz="1000" b="1">
                <a:solidFill>
                  <a:schemeClr val="tx1"/>
                </a:solidFill>
                <a:latin typeface="Tahoma" charset="0"/>
                <a:ea typeface="ＭＳ Ｐゴシック" charset="0"/>
              </a:defRPr>
            </a:lvl7pPr>
            <a:lvl8pPr marL="3429000" indent="-228600" eaLnBrk="0" fontAlgn="base" hangingPunct="0">
              <a:spcBef>
                <a:spcPct val="0"/>
              </a:spcBef>
              <a:spcAft>
                <a:spcPct val="0"/>
              </a:spcAft>
              <a:defRPr kumimoji="1" sz="1000" b="1">
                <a:solidFill>
                  <a:schemeClr val="tx1"/>
                </a:solidFill>
                <a:latin typeface="Tahoma" charset="0"/>
                <a:ea typeface="ＭＳ Ｐゴシック" charset="0"/>
              </a:defRPr>
            </a:lvl8pPr>
            <a:lvl9pPr marL="3886200" indent="-228600" eaLnBrk="0" fontAlgn="base" hangingPunct="0">
              <a:spcBef>
                <a:spcPct val="0"/>
              </a:spcBef>
              <a:spcAft>
                <a:spcPct val="0"/>
              </a:spcAft>
              <a:defRPr kumimoji="1" sz="1000" b="1">
                <a:solidFill>
                  <a:schemeClr val="tx1"/>
                </a:solidFill>
                <a:latin typeface="Tahoma" charset="0"/>
                <a:ea typeface="ＭＳ Ｐゴシック" charset="0"/>
              </a:defRPr>
            </a:lvl9pPr>
          </a:lstStyle>
          <a:p>
            <a:pPr eaLnBrk="1" hangingPunct="1">
              <a:spcBef>
                <a:spcPct val="50000"/>
              </a:spcBef>
            </a:pPr>
            <a:r>
              <a:rPr lang="en-US" smtClean="0">
                <a:solidFill>
                  <a:srgbClr val="000000"/>
                </a:solidFill>
                <a:cs typeface="+mn-cs"/>
              </a:rPr>
              <a:t>   Trade studies conducted on King Air, SkyMaster and Caravan</a:t>
            </a:r>
          </a:p>
        </p:txBody>
      </p:sp>
      <p:sp>
        <p:nvSpPr>
          <p:cNvPr id="6158" name="Text Box 14"/>
          <p:cNvSpPr txBox="1">
            <a:spLocks noChangeArrowheads="1"/>
          </p:cNvSpPr>
          <p:nvPr/>
        </p:nvSpPr>
        <p:spPr bwMode="auto">
          <a:xfrm>
            <a:off x="4676775" y="6397625"/>
            <a:ext cx="4343400"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kumimoji="1" sz="1000" b="1">
                <a:solidFill>
                  <a:schemeClr val="tx1"/>
                </a:solidFill>
                <a:latin typeface="Tahoma" charset="0"/>
                <a:ea typeface="ＭＳ Ｐゴシック" charset="0"/>
              </a:defRPr>
            </a:lvl1pPr>
            <a:lvl2pPr marL="742950" indent="-285750" eaLnBrk="0" hangingPunct="0">
              <a:defRPr kumimoji="1" sz="1000" b="1">
                <a:solidFill>
                  <a:schemeClr val="tx1"/>
                </a:solidFill>
                <a:latin typeface="Tahoma" charset="0"/>
                <a:ea typeface="ＭＳ Ｐゴシック" charset="0"/>
              </a:defRPr>
            </a:lvl2pPr>
            <a:lvl3pPr marL="1143000" indent="-228600" eaLnBrk="0" hangingPunct="0">
              <a:defRPr kumimoji="1" sz="1000" b="1">
                <a:solidFill>
                  <a:schemeClr val="tx1"/>
                </a:solidFill>
                <a:latin typeface="Tahoma" charset="0"/>
                <a:ea typeface="ＭＳ Ｐゴシック" charset="0"/>
              </a:defRPr>
            </a:lvl3pPr>
            <a:lvl4pPr marL="1600200" indent="-228600" eaLnBrk="0" hangingPunct="0">
              <a:defRPr kumimoji="1" sz="1000" b="1">
                <a:solidFill>
                  <a:schemeClr val="tx1"/>
                </a:solidFill>
                <a:latin typeface="Tahoma" charset="0"/>
                <a:ea typeface="ＭＳ Ｐゴシック" charset="0"/>
              </a:defRPr>
            </a:lvl4pPr>
            <a:lvl5pPr marL="2057400" indent="-228600" eaLnBrk="0" hangingPunct="0">
              <a:defRPr kumimoji="1" sz="1000" b="1">
                <a:solidFill>
                  <a:schemeClr val="tx1"/>
                </a:solidFill>
                <a:latin typeface="Tahoma" charset="0"/>
                <a:ea typeface="ＭＳ Ｐゴシック" charset="0"/>
              </a:defRPr>
            </a:lvl5pPr>
            <a:lvl6pPr marL="2514600" indent="-228600" eaLnBrk="0" fontAlgn="base" hangingPunct="0">
              <a:spcBef>
                <a:spcPct val="0"/>
              </a:spcBef>
              <a:spcAft>
                <a:spcPct val="0"/>
              </a:spcAft>
              <a:defRPr kumimoji="1" sz="1000" b="1">
                <a:solidFill>
                  <a:schemeClr val="tx1"/>
                </a:solidFill>
                <a:latin typeface="Tahoma" charset="0"/>
                <a:ea typeface="ＭＳ Ｐゴシック" charset="0"/>
              </a:defRPr>
            </a:lvl6pPr>
            <a:lvl7pPr marL="2971800" indent="-228600" eaLnBrk="0" fontAlgn="base" hangingPunct="0">
              <a:spcBef>
                <a:spcPct val="0"/>
              </a:spcBef>
              <a:spcAft>
                <a:spcPct val="0"/>
              </a:spcAft>
              <a:defRPr kumimoji="1" sz="1000" b="1">
                <a:solidFill>
                  <a:schemeClr val="tx1"/>
                </a:solidFill>
                <a:latin typeface="Tahoma" charset="0"/>
                <a:ea typeface="ＭＳ Ｐゴシック" charset="0"/>
              </a:defRPr>
            </a:lvl7pPr>
            <a:lvl8pPr marL="3429000" indent="-228600" eaLnBrk="0" fontAlgn="base" hangingPunct="0">
              <a:spcBef>
                <a:spcPct val="0"/>
              </a:spcBef>
              <a:spcAft>
                <a:spcPct val="0"/>
              </a:spcAft>
              <a:defRPr kumimoji="1" sz="1000" b="1">
                <a:solidFill>
                  <a:schemeClr val="tx1"/>
                </a:solidFill>
                <a:latin typeface="Tahoma" charset="0"/>
                <a:ea typeface="ＭＳ Ｐゴシック" charset="0"/>
              </a:defRPr>
            </a:lvl8pPr>
            <a:lvl9pPr marL="3886200" indent="-228600" eaLnBrk="0" fontAlgn="base" hangingPunct="0">
              <a:spcBef>
                <a:spcPct val="0"/>
              </a:spcBef>
              <a:spcAft>
                <a:spcPct val="0"/>
              </a:spcAft>
              <a:defRPr kumimoji="1" sz="1000" b="1">
                <a:solidFill>
                  <a:schemeClr val="tx1"/>
                </a:solidFill>
                <a:latin typeface="Tahoma" charset="0"/>
                <a:ea typeface="ＭＳ Ｐゴシック" charset="0"/>
              </a:defRPr>
            </a:lvl9pPr>
          </a:lstStyle>
          <a:p>
            <a:pPr eaLnBrk="1" hangingPunct="1">
              <a:spcBef>
                <a:spcPct val="50000"/>
              </a:spcBef>
            </a:pPr>
            <a:r>
              <a:rPr lang="en-US" smtClean="0">
                <a:solidFill>
                  <a:srgbClr val="000000"/>
                </a:solidFill>
                <a:cs typeface="+mn-cs"/>
              </a:rPr>
              <a:t>Screenshot of UDMS™ Control Station shows control of 4 aircraft</a:t>
            </a:r>
          </a:p>
        </p:txBody>
      </p:sp>
    </p:spTree>
    <p:extLst>
      <p:ext uri="{BB962C8B-B14F-4D97-AF65-F5344CB8AC3E}">
        <p14:creationId xmlns:p14="http://schemas.microsoft.com/office/powerpoint/2010/main" val="4192833249"/>
      </p:ext>
    </p:extLst>
  </p:cSld>
  <p:clrMapOvr>
    <a:masterClrMapping/>
  </p:clrMapOvr>
  <p:transition>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6"/>
          <p:cNvSpPr>
            <a:spLocks noGrp="1"/>
          </p:cNvSpPr>
          <p:nvPr>
            <p:ph type="title"/>
          </p:nvPr>
        </p:nvSpPr>
        <p:spPr>
          <a:xfrm>
            <a:off x="1676400" y="150813"/>
            <a:ext cx="7315200" cy="307975"/>
          </a:xfrm>
        </p:spPr>
        <p:txBody>
          <a:bodyPr/>
          <a:lstStyle/>
          <a:p>
            <a:r>
              <a:rPr lang="en-US">
                <a:solidFill>
                  <a:schemeClr val="bg1"/>
                </a:solidFill>
                <a:latin typeface="Tahoma" charset="0"/>
              </a:rPr>
              <a:t>Universal Distributed Management System (UDMS™)</a:t>
            </a:r>
          </a:p>
        </p:txBody>
      </p:sp>
      <p:sp>
        <p:nvSpPr>
          <p:cNvPr id="6147"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000" b="1">
                <a:solidFill>
                  <a:schemeClr val="tx1"/>
                </a:solidFill>
                <a:latin typeface="Tahoma" charset="0"/>
                <a:ea typeface="ＭＳ Ｐゴシック" charset="0"/>
              </a:defRPr>
            </a:lvl1pPr>
            <a:lvl2pPr marL="742950" indent="-285750" eaLnBrk="0" hangingPunct="0">
              <a:defRPr kumimoji="1" sz="1000" b="1">
                <a:solidFill>
                  <a:schemeClr val="tx1"/>
                </a:solidFill>
                <a:latin typeface="Tahoma" charset="0"/>
                <a:ea typeface="ＭＳ Ｐゴシック" charset="0"/>
              </a:defRPr>
            </a:lvl2pPr>
            <a:lvl3pPr marL="1143000" indent="-228600" eaLnBrk="0" hangingPunct="0">
              <a:defRPr kumimoji="1" sz="1000" b="1">
                <a:solidFill>
                  <a:schemeClr val="tx1"/>
                </a:solidFill>
                <a:latin typeface="Tahoma" charset="0"/>
                <a:ea typeface="ＭＳ Ｐゴシック" charset="0"/>
              </a:defRPr>
            </a:lvl3pPr>
            <a:lvl4pPr marL="1600200" indent="-228600" eaLnBrk="0" hangingPunct="0">
              <a:defRPr kumimoji="1" sz="1000" b="1">
                <a:solidFill>
                  <a:schemeClr val="tx1"/>
                </a:solidFill>
                <a:latin typeface="Tahoma" charset="0"/>
                <a:ea typeface="ＭＳ Ｐゴシック" charset="0"/>
              </a:defRPr>
            </a:lvl4pPr>
            <a:lvl5pPr marL="2057400" indent="-228600" eaLnBrk="0" hangingPunct="0">
              <a:defRPr kumimoji="1" sz="1000" b="1">
                <a:solidFill>
                  <a:schemeClr val="tx1"/>
                </a:solidFill>
                <a:latin typeface="Tahoma" charset="0"/>
                <a:ea typeface="ＭＳ Ｐゴシック" charset="0"/>
              </a:defRPr>
            </a:lvl5pPr>
            <a:lvl6pPr marL="2514600" indent="-228600" eaLnBrk="0" fontAlgn="base" hangingPunct="0">
              <a:spcBef>
                <a:spcPct val="0"/>
              </a:spcBef>
              <a:spcAft>
                <a:spcPct val="0"/>
              </a:spcAft>
              <a:defRPr kumimoji="1" sz="1000" b="1">
                <a:solidFill>
                  <a:schemeClr val="tx1"/>
                </a:solidFill>
                <a:latin typeface="Tahoma" charset="0"/>
                <a:ea typeface="ＭＳ Ｐゴシック" charset="0"/>
              </a:defRPr>
            </a:lvl6pPr>
            <a:lvl7pPr marL="2971800" indent="-228600" eaLnBrk="0" fontAlgn="base" hangingPunct="0">
              <a:spcBef>
                <a:spcPct val="0"/>
              </a:spcBef>
              <a:spcAft>
                <a:spcPct val="0"/>
              </a:spcAft>
              <a:defRPr kumimoji="1" sz="1000" b="1">
                <a:solidFill>
                  <a:schemeClr val="tx1"/>
                </a:solidFill>
                <a:latin typeface="Tahoma" charset="0"/>
                <a:ea typeface="ＭＳ Ｐゴシック" charset="0"/>
              </a:defRPr>
            </a:lvl7pPr>
            <a:lvl8pPr marL="3429000" indent="-228600" eaLnBrk="0" fontAlgn="base" hangingPunct="0">
              <a:spcBef>
                <a:spcPct val="0"/>
              </a:spcBef>
              <a:spcAft>
                <a:spcPct val="0"/>
              </a:spcAft>
              <a:defRPr kumimoji="1" sz="1000" b="1">
                <a:solidFill>
                  <a:schemeClr val="tx1"/>
                </a:solidFill>
                <a:latin typeface="Tahoma" charset="0"/>
                <a:ea typeface="ＭＳ Ｐゴシック" charset="0"/>
              </a:defRPr>
            </a:lvl8pPr>
            <a:lvl9pPr marL="3886200" indent="-228600" eaLnBrk="0" fontAlgn="base" hangingPunct="0">
              <a:spcBef>
                <a:spcPct val="0"/>
              </a:spcBef>
              <a:spcAft>
                <a:spcPct val="0"/>
              </a:spcAft>
              <a:defRPr kumimoji="1" sz="1000" b="1">
                <a:solidFill>
                  <a:schemeClr val="tx1"/>
                </a:solidFill>
                <a:latin typeface="Tahoma" charset="0"/>
                <a:ea typeface="ＭＳ Ｐゴシック" charset="0"/>
              </a:defRPr>
            </a:lvl9pPr>
          </a:lstStyle>
          <a:p>
            <a:fld id="{1F385872-771E-EF44-8D71-F1F4499D456F}" type="datetime1">
              <a:rPr kumimoji="0" lang="en-US" b="0">
                <a:solidFill>
                  <a:srgbClr val="FF0000"/>
                </a:solidFill>
                <a:latin typeface="Verdana" charset="0"/>
              </a:rPr>
              <a:pPr/>
              <a:t>2/12/2013</a:t>
            </a:fld>
            <a:endParaRPr kumimoji="0" lang="en-US" b="0">
              <a:solidFill>
                <a:srgbClr val="FF0000"/>
              </a:solidFill>
              <a:latin typeface="Verdana" charset="0"/>
            </a:endParaRPr>
          </a:p>
        </p:txBody>
      </p:sp>
      <p:sp>
        <p:nvSpPr>
          <p:cNvPr id="614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000" b="1">
                <a:solidFill>
                  <a:schemeClr val="tx1"/>
                </a:solidFill>
                <a:latin typeface="Tahoma" charset="0"/>
                <a:ea typeface="ＭＳ Ｐゴシック" charset="0"/>
              </a:defRPr>
            </a:lvl1pPr>
            <a:lvl2pPr marL="742950" indent="-285750" eaLnBrk="0" hangingPunct="0">
              <a:defRPr kumimoji="1" sz="1000" b="1">
                <a:solidFill>
                  <a:schemeClr val="tx1"/>
                </a:solidFill>
                <a:latin typeface="Tahoma" charset="0"/>
                <a:ea typeface="ＭＳ Ｐゴシック" charset="0"/>
              </a:defRPr>
            </a:lvl2pPr>
            <a:lvl3pPr marL="1143000" indent="-228600" eaLnBrk="0" hangingPunct="0">
              <a:defRPr kumimoji="1" sz="1000" b="1">
                <a:solidFill>
                  <a:schemeClr val="tx1"/>
                </a:solidFill>
                <a:latin typeface="Tahoma" charset="0"/>
                <a:ea typeface="ＭＳ Ｐゴシック" charset="0"/>
              </a:defRPr>
            </a:lvl3pPr>
            <a:lvl4pPr marL="1600200" indent="-228600" eaLnBrk="0" hangingPunct="0">
              <a:defRPr kumimoji="1" sz="1000" b="1">
                <a:solidFill>
                  <a:schemeClr val="tx1"/>
                </a:solidFill>
                <a:latin typeface="Tahoma" charset="0"/>
                <a:ea typeface="ＭＳ Ｐゴシック" charset="0"/>
              </a:defRPr>
            </a:lvl4pPr>
            <a:lvl5pPr marL="2057400" indent="-228600" eaLnBrk="0" hangingPunct="0">
              <a:defRPr kumimoji="1" sz="1000" b="1">
                <a:solidFill>
                  <a:schemeClr val="tx1"/>
                </a:solidFill>
                <a:latin typeface="Tahoma" charset="0"/>
                <a:ea typeface="ＭＳ Ｐゴシック" charset="0"/>
              </a:defRPr>
            </a:lvl5pPr>
            <a:lvl6pPr marL="2514600" indent="-228600" eaLnBrk="0" fontAlgn="base" hangingPunct="0">
              <a:spcBef>
                <a:spcPct val="0"/>
              </a:spcBef>
              <a:spcAft>
                <a:spcPct val="0"/>
              </a:spcAft>
              <a:defRPr kumimoji="1" sz="1000" b="1">
                <a:solidFill>
                  <a:schemeClr val="tx1"/>
                </a:solidFill>
                <a:latin typeface="Tahoma" charset="0"/>
                <a:ea typeface="ＭＳ Ｐゴシック" charset="0"/>
              </a:defRPr>
            </a:lvl6pPr>
            <a:lvl7pPr marL="2971800" indent="-228600" eaLnBrk="0" fontAlgn="base" hangingPunct="0">
              <a:spcBef>
                <a:spcPct val="0"/>
              </a:spcBef>
              <a:spcAft>
                <a:spcPct val="0"/>
              </a:spcAft>
              <a:defRPr kumimoji="1" sz="1000" b="1">
                <a:solidFill>
                  <a:schemeClr val="tx1"/>
                </a:solidFill>
                <a:latin typeface="Tahoma" charset="0"/>
                <a:ea typeface="ＭＳ Ｐゴシック" charset="0"/>
              </a:defRPr>
            </a:lvl7pPr>
            <a:lvl8pPr marL="3429000" indent="-228600" eaLnBrk="0" fontAlgn="base" hangingPunct="0">
              <a:spcBef>
                <a:spcPct val="0"/>
              </a:spcBef>
              <a:spcAft>
                <a:spcPct val="0"/>
              </a:spcAft>
              <a:defRPr kumimoji="1" sz="1000" b="1">
                <a:solidFill>
                  <a:schemeClr val="tx1"/>
                </a:solidFill>
                <a:latin typeface="Tahoma" charset="0"/>
                <a:ea typeface="ＭＳ Ｐゴシック" charset="0"/>
              </a:defRPr>
            </a:lvl8pPr>
            <a:lvl9pPr marL="3886200" indent="-228600" eaLnBrk="0" fontAlgn="base" hangingPunct="0">
              <a:spcBef>
                <a:spcPct val="0"/>
              </a:spcBef>
              <a:spcAft>
                <a:spcPct val="0"/>
              </a:spcAft>
              <a:defRPr kumimoji="1" sz="1000" b="1">
                <a:solidFill>
                  <a:schemeClr val="tx1"/>
                </a:solidFill>
                <a:latin typeface="Tahoma" charset="0"/>
                <a:ea typeface="ＭＳ Ｐゴシック" charset="0"/>
              </a:defRPr>
            </a:lvl9pPr>
          </a:lstStyle>
          <a:p>
            <a:fld id="{C54892C7-CB63-4640-BE73-D54ED77D36F2}" type="slidenum">
              <a:rPr kumimoji="0" lang="en-US" b="0">
                <a:solidFill>
                  <a:srgbClr val="FF0000"/>
                </a:solidFill>
                <a:latin typeface="Verdana" charset="0"/>
              </a:rPr>
              <a:pPr/>
              <a:t>22</a:t>
            </a:fld>
            <a:endParaRPr kumimoji="0" lang="en-US" b="0">
              <a:solidFill>
                <a:srgbClr val="FF0000"/>
              </a:solidFill>
              <a:latin typeface="Verdana" charset="0"/>
            </a:endParaRPr>
          </a:p>
        </p:txBody>
      </p:sp>
      <p:sp>
        <p:nvSpPr>
          <p:cNvPr id="6149" name="Rectangle 3"/>
          <p:cNvSpPr>
            <a:spLocks noChangeArrowheads="1"/>
          </p:cNvSpPr>
          <p:nvPr/>
        </p:nvSpPr>
        <p:spPr bwMode="auto">
          <a:xfrm>
            <a:off x="152400" y="742950"/>
            <a:ext cx="43434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6538" indent="-236538" algn="ctr" eaLnBrk="0" hangingPunct="0">
              <a:spcBef>
                <a:spcPct val="20000"/>
              </a:spcBef>
              <a:buClr>
                <a:srgbClr val="FF0000"/>
              </a:buClr>
              <a:buFont typeface="Wingdings" charset="0"/>
              <a:buNone/>
            </a:pPr>
            <a:r>
              <a:rPr kumimoji="1" lang="en-US" b="1" dirty="0" smtClean="0">
                <a:solidFill>
                  <a:srgbClr val="000000"/>
                </a:solidFill>
                <a:latin typeface="+mn-lt"/>
                <a:ea typeface="ＭＳ Ｐゴシック" charset="0"/>
                <a:cs typeface="Arial" pitchFamily="34" charset="0"/>
              </a:rPr>
              <a:t>GCS Capabilities</a:t>
            </a:r>
          </a:p>
          <a:p>
            <a:pPr marL="236538" indent="-236538" algn="ctr" eaLnBrk="0" hangingPunct="0">
              <a:spcBef>
                <a:spcPct val="20000"/>
              </a:spcBef>
              <a:buClr>
                <a:srgbClr val="FF0000"/>
              </a:buClr>
              <a:buFont typeface="Wingdings" charset="0"/>
              <a:buNone/>
            </a:pPr>
            <a:endParaRPr kumimoji="1" lang="en-US" b="1" dirty="0" smtClean="0">
              <a:solidFill>
                <a:srgbClr val="000000"/>
              </a:solidFill>
              <a:latin typeface="+mn-lt"/>
              <a:ea typeface="ＭＳ Ｐゴシック" charset="0"/>
              <a:cs typeface="Arial" pitchFamily="34" charset="0"/>
            </a:endParaRPr>
          </a:p>
          <a:p>
            <a:pPr marL="236538" indent="-236538" eaLnBrk="0" hangingPunct="0">
              <a:spcBef>
                <a:spcPct val="20000"/>
              </a:spcBef>
              <a:buClr>
                <a:srgbClr val="FF0000"/>
              </a:buClr>
              <a:buFont typeface="Wingdings" charset="0"/>
              <a:buChar char="Ø"/>
            </a:pPr>
            <a:r>
              <a:rPr kumimoji="1" lang="en-US" dirty="0" smtClean="0">
                <a:solidFill>
                  <a:srgbClr val="000000"/>
                </a:solidFill>
                <a:latin typeface="+mn-lt"/>
                <a:ea typeface="ＭＳ Ｐゴシック" charset="0"/>
                <a:cs typeface="Arial" pitchFamily="34" charset="0"/>
              </a:rPr>
              <a:t>Command, control and monitoring of up to 32 vehicles and control stations</a:t>
            </a:r>
          </a:p>
          <a:p>
            <a:pPr marL="236538" indent="-236538" eaLnBrk="0" hangingPunct="0">
              <a:spcBef>
                <a:spcPct val="20000"/>
              </a:spcBef>
              <a:buClr>
                <a:srgbClr val="FF0000"/>
              </a:buClr>
              <a:buFont typeface="Wingdings" charset="0"/>
              <a:buChar char="Ø"/>
            </a:pPr>
            <a:r>
              <a:rPr kumimoji="1" lang="en-US" dirty="0" smtClean="0">
                <a:solidFill>
                  <a:srgbClr val="000000"/>
                </a:solidFill>
                <a:latin typeface="+mn-lt"/>
                <a:ea typeface="ＭＳ Ｐゴシック" charset="0"/>
                <a:cs typeface="Arial" pitchFamily="34" charset="0"/>
              </a:rPr>
              <a:t>Pre-mission planning, simulation, modeling &amp; rehearsal</a:t>
            </a:r>
          </a:p>
          <a:p>
            <a:pPr marL="236538" indent="-236538" eaLnBrk="0" hangingPunct="0">
              <a:spcBef>
                <a:spcPct val="20000"/>
              </a:spcBef>
              <a:buClr>
                <a:srgbClr val="FF0000"/>
              </a:buClr>
              <a:buFont typeface="Wingdings" charset="0"/>
              <a:buChar char="Ø"/>
            </a:pPr>
            <a:r>
              <a:rPr kumimoji="1" lang="en-US" dirty="0" smtClean="0">
                <a:solidFill>
                  <a:srgbClr val="000000"/>
                </a:solidFill>
                <a:latin typeface="+mn-lt"/>
                <a:ea typeface="ＭＳ Ｐゴシック" charset="0"/>
                <a:cs typeface="Arial" pitchFamily="34" charset="0"/>
              </a:rPr>
              <a:t>In simulation mode system faults can be artificially injected into the system and engineering analyses can be performed</a:t>
            </a:r>
          </a:p>
          <a:p>
            <a:pPr marL="236538" indent="-236538" eaLnBrk="0" hangingPunct="0">
              <a:spcBef>
                <a:spcPct val="20000"/>
              </a:spcBef>
              <a:buClr>
                <a:srgbClr val="FF0000"/>
              </a:buClr>
              <a:buFont typeface="Wingdings" charset="0"/>
              <a:buChar char="Ø"/>
            </a:pPr>
            <a:r>
              <a:rPr kumimoji="1" lang="en-US" dirty="0" smtClean="0">
                <a:solidFill>
                  <a:srgbClr val="000000"/>
                </a:solidFill>
                <a:latin typeface="+mn-lt"/>
                <a:ea typeface="ＭＳ Ｐゴシック" charset="0"/>
                <a:cs typeface="Arial" pitchFamily="34" charset="0"/>
              </a:rPr>
              <a:t>Post-mission playback and engineering analyses</a:t>
            </a:r>
          </a:p>
          <a:p>
            <a:pPr marL="236538" indent="-236538" eaLnBrk="0" hangingPunct="0">
              <a:spcBef>
                <a:spcPct val="20000"/>
              </a:spcBef>
              <a:buClr>
                <a:srgbClr val="FF0000"/>
              </a:buClr>
              <a:buFont typeface="Wingdings" charset="0"/>
              <a:buChar char="Ø"/>
            </a:pPr>
            <a:r>
              <a:rPr kumimoji="1" lang="en-US" dirty="0" smtClean="0">
                <a:solidFill>
                  <a:srgbClr val="000000"/>
                </a:solidFill>
                <a:latin typeface="+mn-lt"/>
                <a:ea typeface="ＭＳ Ｐゴシック" charset="0"/>
                <a:cs typeface="Arial" pitchFamily="34" charset="0"/>
              </a:rPr>
              <a:t>Capable of functioning with real vehicles &amp; sensors interacting with simulated vehicles &amp; sensors</a:t>
            </a:r>
          </a:p>
          <a:p>
            <a:pPr marL="236538" indent="-236538" eaLnBrk="0" hangingPunct="0">
              <a:spcBef>
                <a:spcPct val="20000"/>
              </a:spcBef>
              <a:buClr>
                <a:srgbClr val="FF0000"/>
              </a:buClr>
              <a:buFont typeface="Wingdings" charset="0"/>
              <a:buChar char="Ø"/>
            </a:pPr>
            <a:r>
              <a:rPr kumimoji="1" lang="en-US" dirty="0" smtClean="0">
                <a:solidFill>
                  <a:srgbClr val="000000"/>
                </a:solidFill>
                <a:latin typeface="+mn-lt"/>
                <a:ea typeface="ＭＳ Ｐゴシック" charset="0"/>
                <a:cs typeface="Arial" pitchFamily="34" charset="0"/>
              </a:rPr>
              <a:t>Two way control for forward users – can control the sensors and the vehicle</a:t>
            </a:r>
          </a:p>
        </p:txBody>
      </p:sp>
      <p:pic>
        <p:nvPicPr>
          <p:cNvPr id="6150" name="Picture 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3600" y="3657600"/>
            <a:ext cx="43434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2" descr="http://www.air.flyingway.com/airplane/KingairC90/kingAir-35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5650" y="2133600"/>
            <a:ext cx="15240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4" descr="http://www.alaskawings.com/images/Carvn0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6825" y="2133600"/>
            <a:ext cx="1527175"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5900" y="752475"/>
            <a:ext cx="152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9" descr="Fligh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9900" y="752475"/>
            <a:ext cx="152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9650" y="2133600"/>
            <a:ext cx="1533525" cy="1119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156" name="Text Box 11"/>
          <p:cNvSpPr txBox="1">
            <a:spLocks noChangeArrowheads="1"/>
          </p:cNvSpPr>
          <p:nvPr/>
        </p:nvSpPr>
        <p:spPr bwMode="auto">
          <a:xfrm>
            <a:off x="4648200" y="1752600"/>
            <a:ext cx="43434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kumimoji="1" sz="1000" b="1">
                <a:solidFill>
                  <a:schemeClr val="tx1"/>
                </a:solidFill>
                <a:latin typeface="Tahoma" charset="0"/>
                <a:ea typeface="ＭＳ Ｐゴシック" charset="0"/>
              </a:defRPr>
            </a:lvl1pPr>
            <a:lvl2pPr marL="742950" indent="-285750" eaLnBrk="0" hangingPunct="0">
              <a:defRPr kumimoji="1" sz="1000" b="1">
                <a:solidFill>
                  <a:schemeClr val="tx1"/>
                </a:solidFill>
                <a:latin typeface="Tahoma" charset="0"/>
                <a:ea typeface="ＭＳ Ｐゴシック" charset="0"/>
              </a:defRPr>
            </a:lvl2pPr>
            <a:lvl3pPr marL="1143000" indent="-228600" eaLnBrk="0" hangingPunct="0">
              <a:defRPr kumimoji="1" sz="1000" b="1">
                <a:solidFill>
                  <a:schemeClr val="tx1"/>
                </a:solidFill>
                <a:latin typeface="Tahoma" charset="0"/>
                <a:ea typeface="ＭＳ Ｐゴシック" charset="0"/>
              </a:defRPr>
            </a:lvl3pPr>
            <a:lvl4pPr marL="1600200" indent="-228600" eaLnBrk="0" hangingPunct="0">
              <a:defRPr kumimoji="1" sz="1000" b="1">
                <a:solidFill>
                  <a:schemeClr val="tx1"/>
                </a:solidFill>
                <a:latin typeface="Tahoma" charset="0"/>
                <a:ea typeface="ＭＳ Ｐゴシック" charset="0"/>
              </a:defRPr>
            </a:lvl4pPr>
            <a:lvl5pPr marL="2057400" indent="-228600" eaLnBrk="0" hangingPunct="0">
              <a:defRPr kumimoji="1" sz="1000" b="1">
                <a:solidFill>
                  <a:schemeClr val="tx1"/>
                </a:solidFill>
                <a:latin typeface="Tahoma" charset="0"/>
                <a:ea typeface="ＭＳ Ｐゴシック" charset="0"/>
              </a:defRPr>
            </a:lvl5pPr>
            <a:lvl6pPr marL="2514600" indent="-228600" eaLnBrk="0" fontAlgn="base" hangingPunct="0">
              <a:spcBef>
                <a:spcPct val="0"/>
              </a:spcBef>
              <a:spcAft>
                <a:spcPct val="0"/>
              </a:spcAft>
              <a:defRPr kumimoji="1" sz="1000" b="1">
                <a:solidFill>
                  <a:schemeClr val="tx1"/>
                </a:solidFill>
                <a:latin typeface="Tahoma" charset="0"/>
                <a:ea typeface="ＭＳ Ｐゴシック" charset="0"/>
              </a:defRPr>
            </a:lvl6pPr>
            <a:lvl7pPr marL="2971800" indent="-228600" eaLnBrk="0" fontAlgn="base" hangingPunct="0">
              <a:spcBef>
                <a:spcPct val="0"/>
              </a:spcBef>
              <a:spcAft>
                <a:spcPct val="0"/>
              </a:spcAft>
              <a:defRPr kumimoji="1" sz="1000" b="1">
                <a:solidFill>
                  <a:schemeClr val="tx1"/>
                </a:solidFill>
                <a:latin typeface="Tahoma" charset="0"/>
                <a:ea typeface="ＭＳ Ｐゴシック" charset="0"/>
              </a:defRPr>
            </a:lvl7pPr>
            <a:lvl8pPr marL="3429000" indent="-228600" eaLnBrk="0" fontAlgn="base" hangingPunct="0">
              <a:spcBef>
                <a:spcPct val="0"/>
              </a:spcBef>
              <a:spcAft>
                <a:spcPct val="0"/>
              </a:spcAft>
              <a:defRPr kumimoji="1" sz="1000" b="1">
                <a:solidFill>
                  <a:schemeClr val="tx1"/>
                </a:solidFill>
                <a:latin typeface="Tahoma" charset="0"/>
                <a:ea typeface="ＭＳ Ｐゴシック" charset="0"/>
              </a:defRPr>
            </a:lvl8pPr>
            <a:lvl9pPr marL="3886200" indent="-228600" eaLnBrk="0" fontAlgn="base" hangingPunct="0">
              <a:spcBef>
                <a:spcPct val="0"/>
              </a:spcBef>
              <a:spcAft>
                <a:spcPct val="0"/>
              </a:spcAft>
              <a:defRPr kumimoji="1" sz="1000" b="1">
                <a:solidFill>
                  <a:schemeClr val="tx1"/>
                </a:solidFill>
                <a:latin typeface="Tahoma" charset="0"/>
                <a:ea typeface="ＭＳ Ｐゴシック" charset="0"/>
              </a:defRPr>
            </a:lvl9pPr>
          </a:lstStyle>
          <a:p>
            <a:pPr eaLnBrk="1" hangingPunct="1">
              <a:spcBef>
                <a:spcPct val="50000"/>
              </a:spcBef>
            </a:pPr>
            <a:r>
              <a:rPr lang="en-US" smtClean="0">
                <a:solidFill>
                  <a:srgbClr val="000000"/>
                </a:solidFill>
                <a:cs typeface="+mn-cs"/>
              </a:rPr>
              <a:t>          UDMS™ currently operates on SkyRaider® and Velocity</a:t>
            </a:r>
          </a:p>
        </p:txBody>
      </p:sp>
      <p:sp>
        <p:nvSpPr>
          <p:cNvPr id="6157" name="Text Box 12"/>
          <p:cNvSpPr txBox="1">
            <a:spLocks noChangeArrowheads="1"/>
          </p:cNvSpPr>
          <p:nvPr/>
        </p:nvSpPr>
        <p:spPr bwMode="auto">
          <a:xfrm>
            <a:off x="4684713" y="3270250"/>
            <a:ext cx="43434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kumimoji="1" sz="1000" b="1">
                <a:solidFill>
                  <a:schemeClr val="tx1"/>
                </a:solidFill>
                <a:latin typeface="Tahoma" charset="0"/>
                <a:ea typeface="ＭＳ Ｐゴシック" charset="0"/>
              </a:defRPr>
            </a:lvl1pPr>
            <a:lvl2pPr marL="742950" indent="-285750" eaLnBrk="0" hangingPunct="0">
              <a:defRPr kumimoji="1" sz="1000" b="1">
                <a:solidFill>
                  <a:schemeClr val="tx1"/>
                </a:solidFill>
                <a:latin typeface="Tahoma" charset="0"/>
                <a:ea typeface="ＭＳ Ｐゴシック" charset="0"/>
              </a:defRPr>
            </a:lvl2pPr>
            <a:lvl3pPr marL="1143000" indent="-228600" eaLnBrk="0" hangingPunct="0">
              <a:defRPr kumimoji="1" sz="1000" b="1">
                <a:solidFill>
                  <a:schemeClr val="tx1"/>
                </a:solidFill>
                <a:latin typeface="Tahoma" charset="0"/>
                <a:ea typeface="ＭＳ Ｐゴシック" charset="0"/>
              </a:defRPr>
            </a:lvl3pPr>
            <a:lvl4pPr marL="1600200" indent="-228600" eaLnBrk="0" hangingPunct="0">
              <a:defRPr kumimoji="1" sz="1000" b="1">
                <a:solidFill>
                  <a:schemeClr val="tx1"/>
                </a:solidFill>
                <a:latin typeface="Tahoma" charset="0"/>
                <a:ea typeface="ＭＳ Ｐゴシック" charset="0"/>
              </a:defRPr>
            </a:lvl4pPr>
            <a:lvl5pPr marL="2057400" indent="-228600" eaLnBrk="0" hangingPunct="0">
              <a:defRPr kumimoji="1" sz="1000" b="1">
                <a:solidFill>
                  <a:schemeClr val="tx1"/>
                </a:solidFill>
                <a:latin typeface="Tahoma" charset="0"/>
                <a:ea typeface="ＭＳ Ｐゴシック" charset="0"/>
              </a:defRPr>
            </a:lvl5pPr>
            <a:lvl6pPr marL="2514600" indent="-228600" eaLnBrk="0" fontAlgn="base" hangingPunct="0">
              <a:spcBef>
                <a:spcPct val="0"/>
              </a:spcBef>
              <a:spcAft>
                <a:spcPct val="0"/>
              </a:spcAft>
              <a:defRPr kumimoji="1" sz="1000" b="1">
                <a:solidFill>
                  <a:schemeClr val="tx1"/>
                </a:solidFill>
                <a:latin typeface="Tahoma" charset="0"/>
                <a:ea typeface="ＭＳ Ｐゴシック" charset="0"/>
              </a:defRPr>
            </a:lvl6pPr>
            <a:lvl7pPr marL="2971800" indent="-228600" eaLnBrk="0" fontAlgn="base" hangingPunct="0">
              <a:spcBef>
                <a:spcPct val="0"/>
              </a:spcBef>
              <a:spcAft>
                <a:spcPct val="0"/>
              </a:spcAft>
              <a:defRPr kumimoji="1" sz="1000" b="1">
                <a:solidFill>
                  <a:schemeClr val="tx1"/>
                </a:solidFill>
                <a:latin typeface="Tahoma" charset="0"/>
                <a:ea typeface="ＭＳ Ｐゴシック" charset="0"/>
              </a:defRPr>
            </a:lvl7pPr>
            <a:lvl8pPr marL="3429000" indent="-228600" eaLnBrk="0" fontAlgn="base" hangingPunct="0">
              <a:spcBef>
                <a:spcPct val="0"/>
              </a:spcBef>
              <a:spcAft>
                <a:spcPct val="0"/>
              </a:spcAft>
              <a:defRPr kumimoji="1" sz="1000" b="1">
                <a:solidFill>
                  <a:schemeClr val="tx1"/>
                </a:solidFill>
                <a:latin typeface="Tahoma" charset="0"/>
                <a:ea typeface="ＭＳ Ｐゴシック" charset="0"/>
              </a:defRPr>
            </a:lvl8pPr>
            <a:lvl9pPr marL="3886200" indent="-228600" eaLnBrk="0" fontAlgn="base" hangingPunct="0">
              <a:spcBef>
                <a:spcPct val="0"/>
              </a:spcBef>
              <a:spcAft>
                <a:spcPct val="0"/>
              </a:spcAft>
              <a:defRPr kumimoji="1" sz="1000" b="1">
                <a:solidFill>
                  <a:schemeClr val="tx1"/>
                </a:solidFill>
                <a:latin typeface="Tahoma" charset="0"/>
                <a:ea typeface="ＭＳ Ｐゴシック" charset="0"/>
              </a:defRPr>
            </a:lvl9pPr>
          </a:lstStyle>
          <a:p>
            <a:pPr eaLnBrk="1" hangingPunct="1">
              <a:spcBef>
                <a:spcPct val="50000"/>
              </a:spcBef>
            </a:pPr>
            <a:r>
              <a:rPr lang="en-US" smtClean="0">
                <a:solidFill>
                  <a:srgbClr val="000000"/>
                </a:solidFill>
                <a:cs typeface="+mn-cs"/>
              </a:rPr>
              <a:t>   Trade studies conducted on King Air, SkyMaster and Caravan</a:t>
            </a:r>
          </a:p>
        </p:txBody>
      </p:sp>
      <p:sp>
        <p:nvSpPr>
          <p:cNvPr id="6158" name="Text Box 14"/>
          <p:cNvSpPr txBox="1">
            <a:spLocks noChangeArrowheads="1"/>
          </p:cNvSpPr>
          <p:nvPr/>
        </p:nvSpPr>
        <p:spPr bwMode="auto">
          <a:xfrm>
            <a:off x="4676775" y="6397625"/>
            <a:ext cx="4343400"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kumimoji="1" sz="1000" b="1">
                <a:solidFill>
                  <a:schemeClr val="tx1"/>
                </a:solidFill>
                <a:latin typeface="Tahoma" charset="0"/>
                <a:ea typeface="ＭＳ Ｐゴシック" charset="0"/>
              </a:defRPr>
            </a:lvl1pPr>
            <a:lvl2pPr marL="742950" indent="-285750" eaLnBrk="0" hangingPunct="0">
              <a:defRPr kumimoji="1" sz="1000" b="1">
                <a:solidFill>
                  <a:schemeClr val="tx1"/>
                </a:solidFill>
                <a:latin typeface="Tahoma" charset="0"/>
                <a:ea typeface="ＭＳ Ｐゴシック" charset="0"/>
              </a:defRPr>
            </a:lvl2pPr>
            <a:lvl3pPr marL="1143000" indent="-228600" eaLnBrk="0" hangingPunct="0">
              <a:defRPr kumimoji="1" sz="1000" b="1">
                <a:solidFill>
                  <a:schemeClr val="tx1"/>
                </a:solidFill>
                <a:latin typeface="Tahoma" charset="0"/>
                <a:ea typeface="ＭＳ Ｐゴシック" charset="0"/>
              </a:defRPr>
            </a:lvl3pPr>
            <a:lvl4pPr marL="1600200" indent="-228600" eaLnBrk="0" hangingPunct="0">
              <a:defRPr kumimoji="1" sz="1000" b="1">
                <a:solidFill>
                  <a:schemeClr val="tx1"/>
                </a:solidFill>
                <a:latin typeface="Tahoma" charset="0"/>
                <a:ea typeface="ＭＳ Ｐゴシック" charset="0"/>
              </a:defRPr>
            </a:lvl4pPr>
            <a:lvl5pPr marL="2057400" indent="-228600" eaLnBrk="0" hangingPunct="0">
              <a:defRPr kumimoji="1" sz="1000" b="1">
                <a:solidFill>
                  <a:schemeClr val="tx1"/>
                </a:solidFill>
                <a:latin typeface="Tahoma" charset="0"/>
                <a:ea typeface="ＭＳ Ｐゴシック" charset="0"/>
              </a:defRPr>
            </a:lvl5pPr>
            <a:lvl6pPr marL="2514600" indent="-228600" eaLnBrk="0" fontAlgn="base" hangingPunct="0">
              <a:spcBef>
                <a:spcPct val="0"/>
              </a:spcBef>
              <a:spcAft>
                <a:spcPct val="0"/>
              </a:spcAft>
              <a:defRPr kumimoji="1" sz="1000" b="1">
                <a:solidFill>
                  <a:schemeClr val="tx1"/>
                </a:solidFill>
                <a:latin typeface="Tahoma" charset="0"/>
                <a:ea typeface="ＭＳ Ｐゴシック" charset="0"/>
              </a:defRPr>
            </a:lvl6pPr>
            <a:lvl7pPr marL="2971800" indent="-228600" eaLnBrk="0" fontAlgn="base" hangingPunct="0">
              <a:spcBef>
                <a:spcPct val="0"/>
              </a:spcBef>
              <a:spcAft>
                <a:spcPct val="0"/>
              </a:spcAft>
              <a:defRPr kumimoji="1" sz="1000" b="1">
                <a:solidFill>
                  <a:schemeClr val="tx1"/>
                </a:solidFill>
                <a:latin typeface="Tahoma" charset="0"/>
                <a:ea typeface="ＭＳ Ｐゴシック" charset="0"/>
              </a:defRPr>
            </a:lvl7pPr>
            <a:lvl8pPr marL="3429000" indent="-228600" eaLnBrk="0" fontAlgn="base" hangingPunct="0">
              <a:spcBef>
                <a:spcPct val="0"/>
              </a:spcBef>
              <a:spcAft>
                <a:spcPct val="0"/>
              </a:spcAft>
              <a:defRPr kumimoji="1" sz="1000" b="1">
                <a:solidFill>
                  <a:schemeClr val="tx1"/>
                </a:solidFill>
                <a:latin typeface="Tahoma" charset="0"/>
                <a:ea typeface="ＭＳ Ｐゴシック" charset="0"/>
              </a:defRPr>
            </a:lvl8pPr>
            <a:lvl9pPr marL="3886200" indent="-228600" eaLnBrk="0" fontAlgn="base" hangingPunct="0">
              <a:spcBef>
                <a:spcPct val="0"/>
              </a:spcBef>
              <a:spcAft>
                <a:spcPct val="0"/>
              </a:spcAft>
              <a:defRPr kumimoji="1" sz="1000" b="1">
                <a:solidFill>
                  <a:schemeClr val="tx1"/>
                </a:solidFill>
                <a:latin typeface="Tahoma" charset="0"/>
                <a:ea typeface="ＭＳ Ｐゴシック" charset="0"/>
              </a:defRPr>
            </a:lvl9pPr>
          </a:lstStyle>
          <a:p>
            <a:pPr eaLnBrk="1" hangingPunct="1">
              <a:spcBef>
                <a:spcPct val="50000"/>
              </a:spcBef>
            </a:pPr>
            <a:r>
              <a:rPr lang="en-US" smtClean="0">
                <a:solidFill>
                  <a:srgbClr val="000000"/>
                </a:solidFill>
                <a:cs typeface="+mn-cs"/>
              </a:rPr>
              <a:t>Screenshot of UDMS™ Control Station shows control of 4 aircraft</a:t>
            </a:r>
          </a:p>
        </p:txBody>
      </p:sp>
    </p:spTree>
    <p:extLst>
      <p:ext uri="{BB962C8B-B14F-4D97-AF65-F5344CB8AC3E}">
        <p14:creationId xmlns:p14="http://schemas.microsoft.com/office/powerpoint/2010/main" val="804500991"/>
      </p:ext>
    </p:extLst>
  </p:cSld>
  <p:clrMapOvr>
    <a:masterClrMapping/>
  </p:clrMapOvr>
  <p:transition>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84150"/>
            <a:ext cx="7239000" cy="306388"/>
          </a:xfrm>
        </p:spPr>
        <p:txBody>
          <a:bodyPr/>
          <a:lstStyle/>
          <a:p>
            <a:r>
              <a:rPr lang="en-US">
                <a:solidFill>
                  <a:srgbClr val="FFFFFF"/>
                </a:solidFill>
                <a:latin typeface="Tahoma" charset="0"/>
              </a:rPr>
              <a:t>UDMS™ Capabilities</a:t>
            </a:r>
          </a:p>
        </p:txBody>
      </p:sp>
      <p:sp>
        <p:nvSpPr>
          <p:cNvPr id="7171"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000" b="1">
                <a:solidFill>
                  <a:schemeClr val="tx1"/>
                </a:solidFill>
                <a:latin typeface="Tahoma" charset="0"/>
                <a:ea typeface="ＭＳ Ｐゴシック" charset="0"/>
              </a:defRPr>
            </a:lvl1pPr>
            <a:lvl2pPr marL="742950" indent="-285750" eaLnBrk="0" hangingPunct="0">
              <a:defRPr kumimoji="1" sz="1000" b="1">
                <a:solidFill>
                  <a:schemeClr val="tx1"/>
                </a:solidFill>
                <a:latin typeface="Tahoma" charset="0"/>
                <a:ea typeface="ＭＳ Ｐゴシック" charset="0"/>
              </a:defRPr>
            </a:lvl2pPr>
            <a:lvl3pPr marL="1143000" indent="-228600" eaLnBrk="0" hangingPunct="0">
              <a:defRPr kumimoji="1" sz="1000" b="1">
                <a:solidFill>
                  <a:schemeClr val="tx1"/>
                </a:solidFill>
                <a:latin typeface="Tahoma" charset="0"/>
                <a:ea typeface="ＭＳ Ｐゴシック" charset="0"/>
              </a:defRPr>
            </a:lvl3pPr>
            <a:lvl4pPr marL="1600200" indent="-228600" eaLnBrk="0" hangingPunct="0">
              <a:defRPr kumimoji="1" sz="1000" b="1">
                <a:solidFill>
                  <a:schemeClr val="tx1"/>
                </a:solidFill>
                <a:latin typeface="Tahoma" charset="0"/>
                <a:ea typeface="ＭＳ Ｐゴシック" charset="0"/>
              </a:defRPr>
            </a:lvl4pPr>
            <a:lvl5pPr marL="2057400" indent="-228600" eaLnBrk="0" hangingPunct="0">
              <a:defRPr kumimoji="1" sz="1000" b="1">
                <a:solidFill>
                  <a:schemeClr val="tx1"/>
                </a:solidFill>
                <a:latin typeface="Tahoma" charset="0"/>
                <a:ea typeface="ＭＳ Ｐゴシック" charset="0"/>
              </a:defRPr>
            </a:lvl5pPr>
            <a:lvl6pPr marL="2514600" indent="-228600" eaLnBrk="0" fontAlgn="base" hangingPunct="0">
              <a:spcBef>
                <a:spcPct val="0"/>
              </a:spcBef>
              <a:spcAft>
                <a:spcPct val="0"/>
              </a:spcAft>
              <a:defRPr kumimoji="1" sz="1000" b="1">
                <a:solidFill>
                  <a:schemeClr val="tx1"/>
                </a:solidFill>
                <a:latin typeface="Tahoma" charset="0"/>
                <a:ea typeface="ＭＳ Ｐゴシック" charset="0"/>
              </a:defRPr>
            </a:lvl6pPr>
            <a:lvl7pPr marL="2971800" indent="-228600" eaLnBrk="0" fontAlgn="base" hangingPunct="0">
              <a:spcBef>
                <a:spcPct val="0"/>
              </a:spcBef>
              <a:spcAft>
                <a:spcPct val="0"/>
              </a:spcAft>
              <a:defRPr kumimoji="1" sz="1000" b="1">
                <a:solidFill>
                  <a:schemeClr val="tx1"/>
                </a:solidFill>
                <a:latin typeface="Tahoma" charset="0"/>
                <a:ea typeface="ＭＳ Ｐゴシック" charset="0"/>
              </a:defRPr>
            </a:lvl7pPr>
            <a:lvl8pPr marL="3429000" indent="-228600" eaLnBrk="0" fontAlgn="base" hangingPunct="0">
              <a:spcBef>
                <a:spcPct val="0"/>
              </a:spcBef>
              <a:spcAft>
                <a:spcPct val="0"/>
              </a:spcAft>
              <a:defRPr kumimoji="1" sz="1000" b="1">
                <a:solidFill>
                  <a:schemeClr val="tx1"/>
                </a:solidFill>
                <a:latin typeface="Tahoma" charset="0"/>
                <a:ea typeface="ＭＳ Ｐゴシック" charset="0"/>
              </a:defRPr>
            </a:lvl8pPr>
            <a:lvl9pPr marL="3886200" indent="-228600" eaLnBrk="0" fontAlgn="base" hangingPunct="0">
              <a:spcBef>
                <a:spcPct val="0"/>
              </a:spcBef>
              <a:spcAft>
                <a:spcPct val="0"/>
              </a:spcAft>
              <a:defRPr kumimoji="1" sz="1000" b="1">
                <a:solidFill>
                  <a:schemeClr val="tx1"/>
                </a:solidFill>
                <a:latin typeface="Tahoma" charset="0"/>
                <a:ea typeface="ＭＳ Ｐゴシック" charset="0"/>
              </a:defRPr>
            </a:lvl9pPr>
          </a:lstStyle>
          <a:p>
            <a:fld id="{8BD7B7C2-7562-B94E-845C-FE6681D6A659}" type="datetime1">
              <a:rPr kumimoji="0" lang="en-US" b="0">
                <a:solidFill>
                  <a:srgbClr val="FF0000"/>
                </a:solidFill>
                <a:latin typeface="Verdana" charset="0"/>
              </a:rPr>
              <a:pPr/>
              <a:t>2/12/2013</a:t>
            </a:fld>
            <a:endParaRPr kumimoji="0" lang="en-US" b="0">
              <a:solidFill>
                <a:srgbClr val="FF0000"/>
              </a:solidFill>
              <a:latin typeface="Verdana" charset="0"/>
            </a:endParaRPr>
          </a:p>
        </p:txBody>
      </p:sp>
      <p:sp>
        <p:nvSpPr>
          <p:cNvPr id="717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000" b="1">
                <a:solidFill>
                  <a:schemeClr val="tx1"/>
                </a:solidFill>
                <a:latin typeface="Tahoma" charset="0"/>
                <a:ea typeface="ＭＳ Ｐゴシック" charset="0"/>
              </a:defRPr>
            </a:lvl1pPr>
            <a:lvl2pPr marL="742950" indent="-285750" eaLnBrk="0" hangingPunct="0">
              <a:defRPr kumimoji="1" sz="1000" b="1">
                <a:solidFill>
                  <a:schemeClr val="tx1"/>
                </a:solidFill>
                <a:latin typeface="Tahoma" charset="0"/>
                <a:ea typeface="ＭＳ Ｐゴシック" charset="0"/>
              </a:defRPr>
            </a:lvl2pPr>
            <a:lvl3pPr marL="1143000" indent="-228600" eaLnBrk="0" hangingPunct="0">
              <a:defRPr kumimoji="1" sz="1000" b="1">
                <a:solidFill>
                  <a:schemeClr val="tx1"/>
                </a:solidFill>
                <a:latin typeface="Tahoma" charset="0"/>
                <a:ea typeface="ＭＳ Ｐゴシック" charset="0"/>
              </a:defRPr>
            </a:lvl3pPr>
            <a:lvl4pPr marL="1600200" indent="-228600" eaLnBrk="0" hangingPunct="0">
              <a:defRPr kumimoji="1" sz="1000" b="1">
                <a:solidFill>
                  <a:schemeClr val="tx1"/>
                </a:solidFill>
                <a:latin typeface="Tahoma" charset="0"/>
                <a:ea typeface="ＭＳ Ｐゴシック" charset="0"/>
              </a:defRPr>
            </a:lvl4pPr>
            <a:lvl5pPr marL="2057400" indent="-228600" eaLnBrk="0" hangingPunct="0">
              <a:defRPr kumimoji="1" sz="1000" b="1">
                <a:solidFill>
                  <a:schemeClr val="tx1"/>
                </a:solidFill>
                <a:latin typeface="Tahoma" charset="0"/>
                <a:ea typeface="ＭＳ Ｐゴシック" charset="0"/>
              </a:defRPr>
            </a:lvl5pPr>
            <a:lvl6pPr marL="2514600" indent="-228600" eaLnBrk="0" fontAlgn="base" hangingPunct="0">
              <a:spcBef>
                <a:spcPct val="0"/>
              </a:spcBef>
              <a:spcAft>
                <a:spcPct val="0"/>
              </a:spcAft>
              <a:defRPr kumimoji="1" sz="1000" b="1">
                <a:solidFill>
                  <a:schemeClr val="tx1"/>
                </a:solidFill>
                <a:latin typeface="Tahoma" charset="0"/>
                <a:ea typeface="ＭＳ Ｐゴシック" charset="0"/>
              </a:defRPr>
            </a:lvl6pPr>
            <a:lvl7pPr marL="2971800" indent="-228600" eaLnBrk="0" fontAlgn="base" hangingPunct="0">
              <a:spcBef>
                <a:spcPct val="0"/>
              </a:spcBef>
              <a:spcAft>
                <a:spcPct val="0"/>
              </a:spcAft>
              <a:defRPr kumimoji="1" sz="1000" b="1">
                <a:solidFill>
                  <a:schemeClr val="tx1"/>
                </a:solidFill>
                <a:latin typeface="Tahoma" charset="0"/>
                <a:ea typeface="ＭＳ Ｐゴシック" charset="0"/>
              </a:defRPr>
            </a:lvl7pPr>
            <a:lvl8pPr marL="3429000" indent="-228600" eaLnBrk="0" fontAlgn="base" hangingPunct="0">
              <a:spcBef>
                <a:spcPct val="0"/>
              </a:spcBef>
              <a:spcAft>
                <a:spcPct val="0"/>
              </a:spcAft>
              <a:defRPr kumimoji="1" sz="1000" b="1">
                <a:solidFill>
                  <a:schemeClr val="tx1"/>
                </a:solidFill>
                <a:latin typeface="Tahoma" charset="0"/>
                <a:ea typeface="ＭＳ Ｐゴシック" charset="0"/>
              </a:defRPr>
            </a:lvl8pPr>
            <a:lvl9pPr marL="3886200" indent="-228600" eaLnBrk="0" fontAlgn="base" hangingPunct="0">
              <a:spcBef>
                <a:spcPct val="0"/>
              </a:spcBef>
              <a:spcAft>
                <a:spcPct val="0"/>
              </a:spcAft>
              <a:defRPr kumimoji="1" sz="1000" b="1">
                <a:solidFill>
                  <a:schemeClr val="tx1"/>
                </a:solidFill>
                <a:latin typeface="Tahoma" charset="0"/>
                <a:ea typeface="ＭＳ Ｐゴシック" charset="0"/>
              </a:defRPr>
            </a:lvl9pPr>
          </a:lstStyle>
          <a:p>
            <a:fld id="{50446C61-60DD-084B-BD50-27AB9D1CC887}" type="slidenum">
              <a:rPr kumimoji="0" lang="en-US" b="0">
                <a:solidFill>
                  <a:srgbClr val="FF0000"/>
                </a:solidFill>
                <a:latin typeface="Verdana" charset="0"/>
              </a:rPr>
              <a:pPr/>
              <a:t>23</a:t>
            </a:fld>
            <a:endParaRPr kumimoji="0" lang="en-US" b="0">
              <a:solidFill>
                <a:srgbClr val="FF0000"/>
              </a:solidFill>
              <a:latin typeface="Verdana" charset="0"/>
            </a:endParaRPr>
          </a:p>
        </p:txBody>
      </p:sp>
      <p:sp>
        <p:nvSpPr>
          <p:cNvPr id="7173" name="Slide Number Placeholder 5"/>
          <p:cNvSpPr txBox="1">
            <a:spLocks/>
          </p:cNvSpPr>
          <p:nvPr/>
        </p:nvSpPr>
        <p:spPr bwMode="auto">
          <a:xfrm>
            <a:off x="7239000" y="6573838"/>
            <a:ext cx="1905000"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sz="1000" b="1">
                <a:solidFill>
                  <a:schemeClr val="tx1"/>
                </a:solidFill>
                <a:latin typeface="Tahoma" charset="0"/>
                <a:ea typeface="ＭＳ Ｐゴシック" charset="0"/>
              </a:defRPr>
            </a:lvl1pPr>
            <a:lvl2pPr marL="742950" indent="-285750" eaLnBrk="0" hangingPunct="0">
              <a:defRPr kumimoji="1" sz="1000" b="1">
                <a:solidFill>
                  <a:schemeClr val="tx1"/>
                </a:solidFill>
                <a:latin typeface="Tahoma" charset="0"/>
                <a:ea typeface="ＭＳ Ｐゴシック" charset="0"/>
              </a:defRPr>
            </a:lvl2pPr>
            <a:lvl3pPr marL="1143000" indent="-228600" eaLnBrk="0" hangingPunct="0">
              <a:defRPr kumimoji="1" sz="1000" b="1">
                <a:solidFill>
                  <a:schemeClr val="tx1"/>
                </a:solidFill>
                <a:latin typeface="Tahoma" charset="0"/>
                <a:ea typeface="ＭＳ Ｐゴシック" charset="0"/>
              </a:defRPr>
            </a:lvl3pPr>
            <a:lvl4pPr marL="1600200" indent="-228600" eaLnBrk="0" hangingPunct="0">
              <a:defRPr kumimoji="1" sz="1000" b="1">
                <a:solidFill>
                  <a:schemeClr val="tx1"/>
                </a:solidFill>
                <a:latin typeface="Tahoma" charset="0"/>
                <a:ea typeface="ＭＳ Ｐゴシック" charset="0"/>
              </a:defRPr>
            </a:lvl4pPr>
            <a:lvl5pPr marL="2057400" indent="-228600" eaLnBrk="0" hangingPunct="0">
              <a:defRPr kumimoji="1" sz="1000" b="1">
                <a:solidFill>
                  <a:schemeClr val="tx1"/>
                </a:solidFill>
                <a:latin typeface="Tahoma" charset="0"/>
                <a:ea typeface="ＭＳ Ｐゴシック" charset="0"/>
              </a:defRPr>
            </a:lvl5pPr>
            <a:lvl6pPr marL="2514600" indent="-228600" eaLnBrk="0" fontAlgn="base" hangingPunct="0">
              <a:spcBef>
                <a:spcPct val="0"/>
              </a:spcBef>
              <a:spcAft>
                <a:spcPct val="0"/>
              </a:spcAft>
              <a:defRPr kumimoji="1" sz="1000" b="1">
                <a:solidFill>
                  <a:schemeClr val="tx1"/>
                </a:solidFill>
                <a:latin typeface="Tahoma" charset="0"/>
                <a:ea typeface="ＭＳ Ｐゴシック" charset="0"/>
              </a:defRPr>
            </a:lvl6pPr>
            <a:lvl7pPr marL="2971800" indent="-228600" eaLnBrk="0" fontAlgn="base" hangingPunct="0">
              <a:spcBef>
                <a:spcPct val="0"/>
              </a:spcBef>
              <a:spcAft>
                <a:spcPct val="0"/>
              </a:spcAft>
              <a:defRPr kumimoji="1" sz="1000" b="1">
                <a:solidFill>
                  <a:schemeClr val="tx1"/>
                </a:solidFill>
                <a:latin typeface="Tahoma" charset="0"/>
                <a:ea typeface="ＭＳ Ｐゴシック" charset="0"/>
              </a:defRPr>
            </a:lvl7pPr>
            <a:lvl8pPr marL="3429000" indent="-228600" eaLnBrk="0" fontAlgn="base" hangingPunct="0">
              <a:spcBef>
                <a:spcPct val="0"/>
              </a:spcBef>
              <a:spcAft>
                <a:spcPct val="0"/>
              </a:spcAft>
              <a:defRPr kumimoji="1" sz="1000" b="1">
                <a:solidFill>
                  <a:schemeClr val="tx1"/>
                </a:solidFill>
                <a:latin typeface="Tahoma" charset="0"/>
                <a:ea typeface="ＭＳ Ｐゴシック" charset="0"/>
              </a:defRPr>
            </a:lvl8pPr>
            <a:lvl9pPr marL="3886200" indent="-228600" eaLnBrk="0" fontAlgn="base" hangingPunct="0">
              <a:spcBef>
                <a:spcPct val="0"/>
              </a:spcBef>
              <a:spcAft>
                <a:spcPct val="0"/>
              </a:spcAft>
              <a:defRPr kumimoji="1" sz="1000" b="1">
                <a:solidFill>
                  <a:schemeClr val="tx1"/>
                </a:solidFill>
                <a:latin typeface="Tahoma" charset="0"/>
                <a:ea typeface="ＭＳ Ｐゴシック" charset="0"/>
              </a:defRPr>
            </a:lvl9pPr>
          </a:lstStyle>
          <a:p>
            <a:pPr algn="r">
              <a:spcBef>
                <a:spcPct val="50000"/>
              </a:spcBef>
            </a:pPr>
            <a:fld id="{1F886E0D-3F5D-524A-A779-EF1C639C28FC}" type="slidenum">
              <a:rPr kumimoji="0" lang="en-US" b="0" smtClean="0">
                <a:solidFill>
                  <a:srgbClr val="FF0000"/>
                </a:solidFill>
                <a:latin typeface="Verdana" charset="0"/>
              </a:rPr>
              <a:pPr algn="r">
                <a:spcBef>
                  <a:spcPct val="50000"/>
                </a:spcBef>
              </a:pPr>
              <a:t>23</a:t>
            </a:fld>
            <a:endParaRPr kumimoji="0" lang="en-US" b="0" smtClean="0">
              <a:solidFill>
                <a:srgbClr val="FF0000"/>
              </a:solidFill>
              <a:latin typeface="Verdana" charset="0"/>
            </a:endParaRPr>
          </a:p>
        </p:txBody>
      </p:sp>
      <p:sp>
        <p:nvSpPr>
          <p:cNvPr id="7174" name="Rectangle 3"/>
          <p:cNvSpPr txBox="1">
            <a:spLocks noChangeArrowheads="1"/>
          </p:cNvSpPr>
          <p:nvPr/>
        </p:nvSpPr>
        <p:spPr bwMode="auto">
          <a:xfrm>
            <a:off x="925513" y="990600"/>
            <a:ext cx="7523162" cy="506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kumimoji="1" sz="1000" b="1">
                <a:solidFill>
                  <a:schemeClr val="tx1"/>
                </a:solidFill>
                <a:latin typeface="Tahoma" charset="0"/>
                <a:ea typeface="ＭＳ Ｐゴシック" charset="0"/>
              </a:defRPr>
            </a:lvl1pPr>
            <a:lvl2pPr marL="742950" indent="-285750" eaLnBrk="0" hangingPunct="0">
              <a:defRPr kumimoji="1" sz="1000" b="1">
                <a:solidFill>
                  <a:schemeClr val="tx1"/>
                </a:solidFill>
                <a:latin typeface="Tahoma" charset="0"/>
                <a:ea typeface="ＭＳ Ｐゴシック" charset="0"/>
              </a:defRPr>
            </a:lvl2pPr>
            <a:lvl3pPr marL="1143000" indent="-228600" eaLnBrk="0" hangingPunct="0">
              <a:defRPr kumimoji="1" sz="1000" b="1">
                <a:solidFill>
                  <a:schemeClr val="tx1"/>
                </a:solidFill>
                <a:latin typeface="Tahoma" charset="0"/>
                <a:ea typeface="ＭＳ Ｐゴシック" charset="0"/>
              </a:defRPr>
            </a:lvl3pPr>
            <a:lvl4pPr marL="1600200" indent="-228600" eaLnBrk="0" hangingPunct="0">
              <a:defRPr kumimoji="1" sz="1000" b="1">
                <a:solidFill>
                  <a:schemeClr val="tx1"/>
                </a:solidFill>
                <a:latin typeface="Tahoma" charset="0"/>
                <a:ea typeface="ＭＳ Ｐゴシック" charset="0"/>
              </a:defRPr>
            </a:lvl4pPr>
            <a:lvl5pPr marL="2057400" indent="-228600" eaLnBrk="0" hangingPunct="0">
              <a:defRPr kumimoji="1" sz="1000" b="1">
                <a:solidFill>
                  <a:schemeClr val="tx1"/>
                </a:solidFill>
                <a:latin typeface="Tahoma" charset="0"/>
                <a:ea typeface="ＭＳ Ｐゴシック" charset="0"/>
              </a:defRPr>
            </a:lvl5pPr>
            <a:lvl6pPr marL="2514600" indent="-228600" eaLnBrk="0" fontAlgn="base" hangingPunct="0">
              <a:spcBef>
                <a:spcPct val="0"/>
              </a:spcBef>
              <a:spcAft>
                <a:spcPct val="0"/>
              </a:spcAft>
              <a:defRPr kumimoji="1" sz="1000" b="1">
                <a:solidFill>
                  <a:schemeClr val="tx1"/>
                </a:solidFill>
                <a:latin typeface="Tahoma" charset="0"/>
                <a:ea typeface="ＭＳ Ｐゴシック" charset="0"/>
              </a:defRPr>
            </a:lvl6pPr>
            <a:lvl7pPr marL="2971800" indent="-228600" eaLnBrk="0" fontAlgn="base" hangingPunct="0">
              <a:spcBef>
                <a:spcPct val="0"/>
              </a:spcBef>
              <a:spcAft>
                <a:spcPct val="0"/>
              </a:spcAft>
              <a:defRPr kumimoji="1" sz="1000" b="1">
                <a:solidFill>
                  <a:schemeClr val="tx1"/>
                </a:solidFill>
                <a:latin typeface="Tahoma" charset="0"/>
                <a:ea typeface="ＭＳ Ｐゴシック" charset="0"/>
              </a:defRPr>
            </a:lvl7pPr>
            <a:lvl8pPr marL="3429000" indent="-228600" eaLnBrk="0" fontAlgn="base" hangingPunct="0">
              <a:spcBef>
                <a:spcPct val="0"/>
              </a:spcBef>
              <a:spcAft>
                <a:spcPct val="0"/>
              </a:spcAft>
              <a:defRPr kumimoji="1" sz="1000" b="1">
                <a:solidFill>
                  <a:schemeClr val="tx1"/>
                </a:solidFill>
                <a:latin typeface="Tahoma" charset="0"/>
                <a:ea typeface="ＭＳ Ｐゴシック" charset="0"/>
              </a:defRPr>
            </a:lvl8pPr>
            <a:lvl9pPr marL="3886200" indent="-228600" eaLnBrk="0" fontAlgn="base" hangingPunct="0">
              <a:spcBef>
                <a:spcPct val="0"/>
              </a:spcBef>
              <a:spcAft>
                <a:spcPct val="0"/>
              </a:spcAft>
              <a:defRPr kumimoji="1" sz="1000" b="1">
                <a:solidFill>
                  <a:schemeClr val="tx1"/>
                </a:solidFill>
                <a:latin typeface="Tahoma" charset="0"/>
                <a:ea typeface="ＭＳ Ｐゴシック" charset="0"/>
              </a:defRPr>
            </a:lvl9pPr>
          </a:lstStyle>
          <a:p>
            <a:pPr>
              <a:spcBef>
                <a:spcPct val="20000"/>
              </a:spcBef>
              <a:buClr>
                <a:srgbClr val="FF0000"/>
              </a:buClr>
              <a:buFont typeface="Wingdings" charset="0"/>
              <a:buChar char="Ø"/>
            </a:pPr>
            <a:r>
              <a:rPr kumimoji="0" lang="en-US" sz="2200" b="0" smtClean="0">
                <a:solidFill>
                  <a:srgbClr val="000000"/>
                </a:solidFill>
                <a:cs typeface="+mn-cs"/>
              </a:rPr>
              <a:t>One operator can simultaneously manage multiple vehicles and sensors each performing different missions.</a:t>
            </a:r>
          </a:p>
          <a:p>
            <a:pPr lvl="1">
              <a:spcBef>
                <a:spcPct val="20000"/>
              </a:spcBef>
              <a:buClr>
                <a:srgbClr val="993300"/>
              </a:buClr>
              <a:buFont typeface="Wingdings" charset="0"/>
              <a:buChar char="Ø"/>
            </a:pPr>
            <a:r>
              <a:rPr kumimoji="0" lang="en-US" sz="2000" b="0" smtClean="0">
                <a:solidFill>
                  <a:srgbClr val="000000"/>
                </a:solidFill>
                <a:cs typeface="+mn-cs"/>
              </a:rPr>
              <a:t>Survey Points of Interest</a:t>
            </a:r>
          </a:p>
          <a:p>
            <a:pPr lvl="1">
              <a:spcBef>
                <a:spcPct val="20000"/>
              </a:spcBef>
              <a:buClr>
                <a:srgbClr val="993300"/>
              </a:buClr>
              <a:buFont typeface="Wingdings" charset="0"/>
              <a:buChar char="Ø"/>
            </a:pPr>
            <a:r>
              <a:rPr kumimoji="0" lang="en-US" sz="2000" b="0" smtClean="0">
                <a:solidFill>
                  <a:srgbClr val="000000"/>
                </a:solidFill>
                <a:cs typeface="+mn-cs"/>
              </a:rPr>
              <a:t>Watch and Follow</a:t>
            </a:r>
          </a:p>
          <a:p>
            <a:pPr lvl="1">
              <a:spcBef>
                <a:spcPct val="20000"/>
              </a:spcBef>
              <a:buClr>
                <a:srgbClr val="993300"/>
              </a:buClr>
              <a:buFont typeface="Wingdings" charset="0"/>
              <a:buChar char="Ø"/>
            </a:pPr>
            <a:r>
              <a:rPr kumimoji="0" lang="en-US" sz="2000" b="0" smtClean="0">
                <a:solidFill>
                  <a:srgbClr val="000000"/>
                </a:solidFill>
                <a:cs typeface="+mn-cs"/>
              </a:rPr>
              <a:t>Road Patrol with Cooperative Tasking</a:t>
            </a:r>
          </a:p>
          <a:p>
            <a:pPr>
              <a:spcBef>
                <a:spcPct val="20000"/>
              </a:spcBef>
              <a:buClr>
                <a:srgbClr val="FF0000"/>
              </a:buClr>
              <a:buFont typeface="Wingdings" charset="0"/>
              <a:buChar char="Ø"/>
            </a:pPr>
            <a:r>
              <a:rPr kumimoji="0" lang="en-US" sz="2200" b="0" smtClean="0">
                <a:solidFill>
                  <a:srgbClr val="000000"/>
                </a:solidFill>
                <a:cs typeface="+mn-cs"/>
              </a:rPr>
              <a:t>Standard vehicle behavior is preplanned. Operator commands the vehicles at a high level.</a:t>
            </a:r>
          </a:p>
          <a:p>
            <a:pPr lvl="1">
              <a:spcBef>
                <a:spcPct val="20000"/>
              </a:spcBef>
              <a:buClr>
                <a:srgbClr val="993300"/>
              </a:buClr>
              <a:buFont typeface="Wingdings" charset="0"/>
              <a:buChar char="Ø"/>
            </a:pPr>
            <a:r>
              <a:rPr kumimoji="0" lang="en-US" sz="2000" b="0" smtClean="0">
                <a:solidFill>
                  <a:srgbClr val="000000"/>
                </a:solidFill>
                <a:cs typeface="+mn-cs"/>
              </a:rPr>
              <a:t>Assigns the mission</a:t>
            </a:r>
          </a:p>
          <a:p>
            <a:pPr lvl="1">
              <a:spcBef>
                <a:spcPct val="20000"/>
              </a:spcBef>
              <a:buClr>
                <a:srgbClr val="993300"/>
              </a:buClr>
              <a:buFont typeface="Wingdings" charset="0"/>
              <a:buChar char="Ø"/>
            </a:pPr>
            <a:r>
              <a:rPr kumimoji="0" lang="en-US" sz="2000" b="0" smtClean="0">
                <a:solidFill>
                  <a:srgbClr val="000000"/>
                </a:solidFill>
                <a:cs typeface="+mn-cs"/>
              </a:rPr>
              <a:t>Approves actions requested by assets</a:t>
            </a:r>
          </a:p>
          <a:p>
            <a:pPr>
              <a:spcBef>
                <a:spcPct val="20000"/>
              </a:spcBef>
              <a:buClr>
                <a:srgbClr val="FF0000"/>
              </a:buClr>
              <a:buFont typeface="Wingdings" charset="0"/>
              <a:buChar char="Ø"/>
            </a:pPr>
            <a:r>
              <a:rPr kumimoji="0" lang="en-US" sz="2200" b="0" smtClean="0">
                <a:solidFill>
                  <a:srgbClr val="000000"/>
                </a:solidFill>
                <a:cs typeface="+mn-cs"/>
              </a:rPr>
              <a:t>The vehicles intelligently and cooperatively perform the mission and execute their assigned tasks.</a:t>
            </a:r>
          </a:p>
          <a:p>
            <a:pPr>
              <a:spcBef>
                <a:spcPct val="20000"/>
              </a:spcBef>
              <a:buClr>
                <a:srgbClr val="FF0000"/>
              </a:buClr>
              <a:buFont typeface="Wingdings" charset="0"/>
              <a:buChar char="Ø"/>
            </a:pPr>
            <a:r>
              <a:rPr kumimoji="0" lang="en-US" sz="2200" b="0" smtClean="0">
                <a:solidFill>
                  <a:srgbClr val="000000"/>
                </a:solidFill>
                <a:cs typeface="+mn-cs"/>
              </a:rPr>
              <a:t>UDMS™ is easy to use and easy to learn – the operator acts more as a mission manager than a vehicle controller. </a:t>
            </a:r>
          </a:p>
          <a:p>
            <a:pPr>
              <a:spcBef>
                <a:spcPct val="20000"/>
              </a:spcBef>
              <a:buClr>
                <a:srgbClr val="FF0000"/>
              </a:buClr>
              <a:buFont typeface="Wingdings" charset="0"/>
              <a:buNone/>
            </a:pPr>
            <a:endParaRPr lang="en-US" sz="2200" smtClean="0">
              <a:solidFill>
                <a:srgbClr val="000000"/>
              </a:solidFill>
              <a:cs typeface="+mn-cs"/>
            </a:endParaRPr>
          </a:p>
        </p:txBody>
      </p:sp>
    </p:spTree>
    <p:extLst>
      <p:ext uri="{BB962C8B-B14F-4D97-AF65-F5344CB8AC3E}">
        <p14:creationId xmlns:p14="http://schemas.microsoft.com/office/powerpoint/2010/main" val="1594956682"/>
      </p:ext>
    </p:extLst>
  </p:cSld>
  <p:clrMapOvr>
    <a:masterClrMapping/>
  </p:clrMapOvr>
  <p:transition>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06363"/>
            <a:ext cx="7239000" cy="307975"/>
          </a:xfrm>
        </p:spPr>
        <p:txBody>
          <a:bodyPr/>
          <a:lstStyle/>
          <a:p>
            <a:pPr>
              <a:defRPr/>
            </a:pPr>
            <a:r>
              <a:rPr lang="en-US" dirty="0" smtClean="0">
                <a:ea typeface="+mj-ea"/>
              </a:rPr>
              <a:t>Video</a:t>
            </a:r>
            <a:endParaRPr lang="en-US" dirty="0">
              <a:ea typeface="+mj-ea"/>
            </a:endParaRPr>
          </a:p>
        </p:txBody>
      </p:sp>
      <p:sp>
        <p:nvSpPr>
          <p:cNvPr id="8195"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000" b="1">
                <a:solidFill>
                  <a:schemeClr val="tx1"/>
                </a:solidFill>
                <a:latin typeface="Tahoma" charset="0"/>
                <a:ea typeface="ＭＳ Ｐゴシック" charset="0"/>
              </a:defRPr>
            </a:lvl1pPr>
            <a:lvl2pPr marL="742950" indent="-285750" eaLnBrk="0" hangingPunct="0">
              <a:defRPr kumimoji="1" sz="1000" b="1">
                <a:solidFill>
                  <a:schemeClr val="tx1"/>
                </a:solidFill>
                <a:latin typeface="Tahoma" charset="0"/>
                <a:ea typeface="ＭＳ Ｐゴシック" charset="0"/>
              </a:defRPr>
            </a:lvl2pPr>
            <a:lvl3pPr marL="1143000" indent="-228600" eaLnBrk="0" hangingPunct="0">
              <a:defRPr kumimoji="1" sz="1000" b="1">
                <a:solidFill>
                  <a:schemeClr val="tx1"/>
                </a:solidFill>
                <a:latin typeface="Tahoma" charset="0"/>
                <a:ea typeface="ＭＳ Ｐゴシック" charset="0"/>
              </a:defRPr>
            </a:lvl3pPr>
            <a:lvl4pPr marL="1600200" indent="-228600" eaLnBrk="0" hangingPunct="0">
              <a:defRPr kumimoji="1" sz="1000" b="1">
                <a:solidFill>
                  <a:schemeClr val="tx1"/>
                </a:solidFill>
                <a:latin typeface="Tahoma" charset="0"/>
                <a:ea typeface="ＭＳ Ｐゴシック" charset="0"/>
              </a:defRPr>
            </a:lvl4pPr>
            <a:lvl5pPr marL="2057400" indent="-228600" eaLnBrk="0" hangingPunct="0">
              <a:defRPr kumimoji="1" sz="1000" b="1">
                <a:solidFill>
                  <a:schemeClr val="tx1"/>
                </a:solidFill>
                <a:latin typeface="Tahoma" charset="0"/>
                <a:ea typeface="ＭＳ Ｐゴシック" charset="0"/>
              </a:defRPr>
            </a:lvl5pPr>
            <a:lvl6pPr marL="2514600" indent="-228600" eaLnBrk="0" fontAlgn="base" hangingPunct="0">
              <a:spcBef>
                <a:spcPct val="0"/>
              </a:spcBef>
              <a:spcAft>
                <a:spcPct val="0"/>
              </a:spcAft>
              <a:defRPr kumimoji="1" sz="1000" b="1">
                <a:solidFill>
                  <a:schemeClr val="tx1"/>
                </a:solidFill>
                <a:latin typeface="Tahoma" charset="0"/>
                <a:ea typeface="ＭＳ Ｐゴシック" charset="0"/>
              </a:defRPr>
            </a:lvl6pPr>
            <a:lvl7pPr marL="2971800" indent="-228600" eaLnBrk="0" fontAlgn="base" hangingPunct="0">
              <a:spcBef>
                <a:spcPct val="0"/>
              </a:spcBef>
              <a:spcAft>
                <a:spcPct val="0"/>
              </a:spcAft>
              <a:defRPr kumimoji="1" sz="1000" b="1">
                <a:solidFill>
                  <a:schemeClr val="tx1"/>
                </a:solidFill>
                <a:latin typeface="Tahoma" charset="0"/>
                <a:ea typeface="ＭＳ Ｐゴシック" charset="0"/>
              </a:defRPr>
            </a:lvl7pPr>
            <a:lvl8pPr marL="3429000" indent="-228600" eaLnBrk="0" fontAlgn="base" hangingPunct="0">
              <a:spcBef>
                <a:spcPct val="0"/>
              </a:spcBef>
              <a:spcAft>
                <a:spcPct val="0"/>
              </a:spcAft>
              <a:defRPr kumimoji="1" sz="1000" b="1">
                <a:solidFill>
                  <a:schemeClr val="tx1"/>
                </a:solidFill>
                <a:latin typeface="Tahoma" charset="0"/>
                <a:ea typeface="ＭＳ Ｐゴシック" charset="0"/>
              </a:defRPr>
            </a:lvl8pPr>
            <a:lvl9pPr marL="3886200" indent="-228600" eaLnBrk="0" fontAlgn="base" hangingPunct="0">
              <a:spcBef>
                <a:spcPct val="0"/>
              </a:spcBef>
              <a:spcAft>
                <a:spcPct val="0"/>
              </a:spcAft>
              <a:defRPr kumimoji="1" sz="1000" b="1">
                <a:solidFill>
                  <a:schemeClr val="tx1"/>
                </a:solidFill>
                <a:latin typeface="Tahoma" charset="0"/>
                <a:ea typeface="ＭＳ Ｐゴシック" charset="0"/>
              </a:defRPr>
            </a:lvl9pPr>
          </a:lstStyle>
          <a:p>
            <a:fld id="{F688AA40-7BAF-824A-88A7-344EA7143625}" type="datetime1">
              <a:rPr kumimoji="0" lang="en-US" b="0">
                <a:solidFill>
                  <a:srgbClr val="FF0000"/>
                </a:solidFill>
                <a:latin typeface="Verdana" charset="0"/>
              </a:rPr>
              <a:pPr/>
              <a:t>2/12/2013</a:t>
            </a:fld>
            <a:endParaRPr kumimoji="0" lang="en-US" b="0" dirty="0">
              <a:solidFill>
                <a:srgbClr val="FF0000"/>
              </a:solidFill>
              <a:latin typeface="Verdana" charset="0"/>
            </a:endParaRPr>
          </a:p>
        </p:txBody>
      </p:sp>
      <p:sp>
        <p:nvSpPr>
          <p:cNvPr id="819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000" b="1">
                <a:solidFill>
                  <a:schemeClr val="tx1"/>
                </a:solidFill>
                <a:latin typeface="Tahoma" charset="0"/>
                <a:ea typeface="ＭＳ Ｐゴシック" charset="0"/>
              </a:defRPr>
            </a:lvl1pPr>
            <a:lvl2pPr marL="742950" indent="-285750" eaLnBrk="0" hangingPunct="0">
              <a:defRPr kumimoji="1" sz="1000" b="1">
                <a:solidFill>
                  <a:schemeClr val="tx1"/>
                </a:solidFill>
                <a:latin typeface="Tahoma" charset="0"/>
                <a:ea typeface="ＭＳ Ｐゴシック" charset="0"/>
              </a:defRPr>
            </a:lvl2pPr>
            <a:lvl3pPr marL="1143000" indent="-228600" eaLnBrk="0" hangingPunct="0">
              <a:defRPr kumimoji="1" sz="1000" b="1">
                <a:solidFill>
                  <a:schemeClr val="tx1"/>
                </a:solidFill>
                <a:latin typeface="Tahoma" charset="0"/>
                <a:ea typeface="ＭＳ Ｐゴシック" charset="0"/>
              </a:defRPr>
            </a:lvl3pPr>
            <a:lvl4pPr marL="1600200" indent="-228600" eaLnBrk="0" hangingPunct="0">
              <a:defRPr kumimoji="1" sz="1000" b="1">
                <a:solidFill>
                  <a:schemeClr val="tx1"/>
                </a:solidFill>
                <a:latin typeface="Tahoma" charset="0"/>
                <a:ea typeface="ＭＳ Ｐゴシック" charset="0"/>
              </a:defRPr>
            </a:lvl4pPr>
            <a:lvl5pPr marL="2057400" indent="-228600" eaLnBrk="0" hangingPunct="0">
              <a:defRPr kumimoji="1" sz="1000" b="1">
                <a:solidFill>
                  <a:schemeClr val="tx1"/>
                </a:solidFill>
                <a:latin typeface="Tahoma" charset="0"/>
                <a:ea typeface="ＭＳ Ｐゴシック" charset="0"/>
              </a:defRPr>
            </a:lvl5pPr>
            <a:lvl6pPr marL="2514600" indent="-228600" eaLnBrk="0" fontAlgn="base" hangingPunct="0">
              <a:spcBef>
                <a:spcPct val="0"/>
              </a:spcBef>
              <a:spcAft>
                <a:spcPct val="0"/>
              </a:spcAft>
              <a:defRPr kumimoji="1" sz="1000" b="1">
                <a:solidFill>
                  <a:schemeClr val="tx1"/>
                </a:solidFill>
                <a:latin typeface="Tahoma" charset="0"/>
                <a:ea typeface="ＭＳ Ｐゴシック" charset="0"/>
              </a:defRPr>
            </a:lvl6pPr>
            <a:lvl7pPr marL="2971800" indent="-228600" eaLnBrk="0" fontAlgn="base" hangingPunct="0">
              <a:spcBef>
                <a:spcPct val="0"/>
              </a:spcBef>
              <a:spcAft>
                <a:spcPct val="0"/>
              </a:spcAft>
              <a:defRPr kumimoji="1" sz="1000" b="1">
                <a:solidFill>
                  <a:schemeClr val="tx1"/>
                </a:solidFill>
                <a:latin typeface="Tahoma" charset="0"/>
                <a:ea typeface="ＭＳ Ｐゴシック" charset="0"/>
              </a:defRPr>
            </a:lvl7pPr>
            <a:lvl8pPr marL="3429000" indent="-228600" eaLnBrk="0" fontAlgn="base" hangingPunct="0">
              <a:spcBef>
                <a:spcPct val="0"/>
              </a:spcBef>
              <a:spcAft>
                <a:spcPct val="0"/>
              </a:spcAft>
              <a:defRPr kumimoji="1" sz="1000" b="1">
                <a:solidFill>
                  <a:schemeClr val="tx1"/>
                </a:solidFill>
                <a:latin typeface="Tahoma" charset="0"/>
                <a:ea typeface="ＭＳ Ｐゴシック" charset="0"/>
              </a:defRPr>
            </a:lvl8pPr>
            <a:lvl9pPr marL="3886200" indent="-228600" eaLnBrk="0" fontAlgn="base" hangingPunct="0">
              <a:spcBef>
                <a:spcPct val="0"/>
              </a:spcBef>
              <a:spcAft>
                <a:spcPct val="0"/>
              </a:spcAft>
              <a:defRPr kumimoji="1" sz="1000" b="1">
                <a:solidFill>
                  <a:schemeClr val="tx1"/>
                </a:solidFill>
                <a:latin typeface="Tahoma" charset="0"/>
                <a:ea typeface="ＭＳ Ｐゴシック" charset="0"/>
              </a:defRPr>
            </a:lvl9pPr>
          </a:lstStyle>
          <a:p>
            <a:fld id="{ACB92E10-9A61-3A4D-A048-07121733DFEE}" type="slidenum">
              <a:rPr kumimoji="0" lang="en-US" b="0">
                <a:solidFill>
                  <a:srgbClr val="FF0000"/>
                </a:solidFill>
                <a:latin typeface="Verdana" charset="0"/>
              </a:rPr>
              <a:pPr/>
              <a:t>24</a:t>
            </a:fld>
            <a:endParaRPr kumimoji="0" lang="en-US" b="0">
              <a:solidFill>
                <a:srgbClr val="FF0000"/>
              </a:solidFill>
              <a:latin typeface="Verdana" charset="0"/>
            </a:endParaRPr>
          </a:p>
        </p:txBody>
      </p:sp>
      <p:sp>
        <p:nvSpPr>
          <p:cNvPr id="8197" name="Rectangle 3"/>
          <p:cNvSpPr txBox="1">
            <a:spLocks noChangeArrowheads="1"/>
          </p:cNvSpPr>
          <p:nvPr/>
        </p:nvSpPr>
        <p:spPr bwMode="auto">
          <a:xfrm>
            <a:off x="609600" y="838200"/>
            <a:ext cx="7772400" cy="530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kumimoji="1" sz="1000" b="1">
                <a:solidFill>
                  <a:schemeClr val="tx1"/>
                </a:solidFill>
                <a:latin typeface="Tahoma" charset="0"/>
                <a:ea typeface="ＭＳ Ｐゴシック" charset="0"/>
              </a:defRPr>
            </a:lvl1pPr>
            <a:lvl2pPr marL="742950" indent="-285750" eaLnBrk="0" hangingPunct="0">
              <a:defRPr kumimoji="1" sz="1000" b="1">
                <a:solidFill>
                  <a:schemeClr val="tx1"/>
                </a:solidFill>
                <a:latin typeface="Tahoma" charset="0"/>
                <a:ea typeface="ＭＳ Ｐゴシック" charset="0"/>
              </a:defRPr>
            </a:lvl2pPr>
            <a:lvl3pPr marL="1143000" indent="-228600" eaLnBrk="0" hangingPunct="0">
              <a:defRPr kumimoji="1" sz="1000" b="1">
                <a:solidFill>
                  <a:schemeClr val="tx1"/>
                </a:solidFill>
                <a:latin typeface="Tahoma" charset="0"/>
                <a:ea typeface="ＭＳ Ｐゴシック" charset="0"/>
              </a:defRPr>
            </a:lvl3pPr>
            <a:lvl4pPr marL="1600200" indent="-228600" eaLnBrk="0" hangingPunct="0">
              <a:defRPr kumimoji="1" sz="1000" b="1">
                <a:solidFill>
                  <a:schemeClr val="tx1"/>
                </a:solidFill>
                <a:latin typeface="Tahoma" charset="0"/>
                <a:ea typeface="ＭＳ Ｐゴシック" charset="0"/>
              </a:defRPr>
            </a:lvl4pPr>
            <a:lvl5pPr marL="2057400" indent="-228600" eaLnBrk="0" hangingPunct="0">
              <a:defRPr kumimoji="1" sz="1000" b="1">
                <a:solidFill>
                  <a:schemeClr val="tx1"/>
                </a:solidFill>
                <a:latin typeface="Tahoma" charset="0"/>
                <a:ea typeface="ＭＳ Ｐゴシック" charset="0"/>
              </a:defRPr>
            </a:lvl5pPr>
            <a:lvl6pPr marL="2514600" indent="-228600" eaLnBrk="0" fontAlgn="base" hangingPunct="0">
              <a:spcBef>
                <a:spcPct val="0"/>
              </a:spcBef>
              <a:spcAft>
                <a:spcPct val="0"/>
              </a:spcAft>
              <a:defRPr kumimoji="1" sz="1000" b="1">
                <a:solidFill>
                  <a:schemeClr val="tx1"/>
                </a:solidFill>
                <a:latin typeface="Tahoma" charset="0"/>
                <a:ea typeface="ＭＳ Ｐゴシック" charset="0"/>
              </a:defRPr>
            </a:lvl6pPr>
            <a:lvl7pPr marL="2971800" indent="-228600" eaLnBrk="0" fontAlgn="base" hangingPunct="0">
              <a:spcBef>
                <a:spcPct val="0"/>
              </a:spcBef>
              <a:spcAft>
                <a:spcPct val="0"/>
              </a:spcAft>
              <a:defRPr kumimoji="1" sz="1000" b="1">
                <a:solidFill>
                  <a:schemeClr val="tx1"/>
                </a:solidFill>
                <a:latin typeface="Tahoma" charset="0"/>
                <a:ea typeface="ＭＳ Ｐゴシック" charset="0"/>
              </a:defRPr>
            </a:lvl7pPr>
            <a:lvl8pPr marL="3429000" indent="-228600" eaLnBrk="0" fontAlgn="base" hangingPunct="0">
              <a:spcBef>
                <a:spcPct val="0"/>
              </a:spcBef>
              <a:spcAft>
                <a:spcPct val="0"/>
              </a:spcAft>
              <a:defRPr kumimoji="1" sz="1000" b="1">
                <a:solidFill>
                  <a:schemeClr val="tx1"/>
                </a:solidFill>
                <a:latin typeface="Tahoma" charset="0"/>
                <a:ea typeface="ＭＳ Ｐゴシック" charset="0"/>
              </a:defRPr>
            </a:lvl8pPr>
            <a:lvl9pPr marL="3886200" indent="-228600" eaLnBrk="0" fontAlgn="base" hangingPunct="0">
              <a:spcBef>
                <a:spcPct val="0"/>
              </a:spcBef>
              <a:spcAft>
                <a:spcPct val="0"/>
              </a:spcAft>
              <a:defRPr kumimoji="1" sz="1000" b="1">
                <a:solidFill>
                  <a:schemeClr val="tx1"/>
                </a:solidFill>
                <a:latin typeface="Tahoma" charset="0"/>
                <a:ea typeface="ＭＳ Ｐゴシック" charset="0"/>
              </a:defRPr>
            </a:lvl9pPr>
          </a:lstStyle>
          <a:p>
            <a:pPr>
              <a:spcBef>
                <a:spcPct val="20000"/>
              </a:spcBef>
              <a:buClr>
                <a:srgbClr val="FF0000"/>
              </a:buClr>
              <a:buFont typeface="Wingdings" charset="0"/>
              <a:buChar char="Ø"/>
            </a:pPr>
            <a:r>
              <a:rPr lang="en-US" sz="2200" b="0" dirty="0" smtClean="0">
                <a:solidFill>
                  <a:srgbClr val="000000"/>
                </a:solidFill>
                <a:cs typeface="+mn-cs"/>
              </a:rPr>
              <a:t>Aircraft P2,P4, S1 and S2 are patrolling or surveying a route.  An emitter causes the aircraft to investigate a specific area.</a:t>
            </a:r>
          </a:p>
          <a:p>
            <a:pPr>
              <a:spcBef>
                <a:spcPct val="20000"/>
              </a:spcBef>
              <a:buClr>
                <a:srgbClr val="FF0000"/>
              </a:buClr>
              <a:buFont typeface="Wingdings" charset="0"/>
              <a:buChar char="Ø"/>
            </a:pPr>
            <a:r>
              <a:rPr lang="en-US" sz="2200" b="0" dirty="0" smtClean="0">
                <a:solidFill>
                  <a:srgbClr val="000000"/>
                </a:solidFill>
                <a:cs typeface="+mn-cs"/>
              </a:rPr>
              <a:t>In this video, the operator will only approve aircraft request as the emitter triggers a response from the aircraft patrolling a road.</a:t>
            </a:r>
          </a:p>
          <a:p>
            <a:pPr>
              <a:spcBef>
                <a:spcPct val="20000"/>
              </a:spcBef>
              <a:buClr>
                <a:srgbClr val="FF0000"/>
              </a:buClr>
              <a:buFont typeface="Wingdings" charset="0"/>
              <a:buChar char="Ø"/>
            </a:pPr>
            <a:r>
              <a:rPr lang="en-US" sz="2200" b="0" dirty="0" smtClean="0">
                <a:solidFill>
                  <a:srgbClr val="000000"/>
                </a:solidFill>
                <a:cs typeface="+mn-cs"/>
              </a:rPr>
              <a:t>This scenario demonstrates the ease with which a single operator can manage sensor alerts to reassign vehicles and sensors.  Multiple vehicles can work together to accomplish mission requirements when using Proxy</a:t>
            </a:r>
            <a:r>
              <a:rPr lang="ja-JP" altLang="en-US" sz="2200" b="0" dirty="0" smtClean="0">
                <a:solidFill>
                  <a:srgbClr val="000000"/>
                </a:solidFill>
                <a:cs typeface="+mn-cs"/>
              </a:rPr>
              <a:t>’</a:t>
            </a:r>
            <a:r>
              <a:rPr lang="en-US" sz="2200" b="0" dirty="0" smtClean="0">
                <a:solidFill>
                  <a:srgbClr val="000000"/>
                </a:solidFill>
                <a:cs typeface="+mn-cs"/>
              </a:rPr>
              <a:t>s UDMS™.</a:t>
            </a:r>
          </a:p>
          <a:p>
            <a:pPr>
              <a:spcBef>
                <a:spcPct val="20000"/>
              </a:spcBef>
              <a:buClr>
                <a:srgbClr val="FF0000"/>
              </a:buClr>
              <a:buFont typeface="Wingdings" charset="0"/>
              <a:buChar char="Ø"/>
            </a:pPr>
            <a:r>
              <a:rPr lang="en-US" sz="2200" b="0" dirty="0" smtClean="0">
                <a:solidFill>
                  <a:srgbClr val="000000"/>
                </a:solidFill>
                <a:cs typeface="+mn-cs"/>
              </a:rPr>
              <a:t>This is an example of a military style mission.  Nearly all the technologies demonstrated in the following video can be adapted for civilian use.</a:t>
            </a:r>
          </a:p>
        </p:txBody>
      </p:sp>
    </p:spTree>
    <p:extLst>
      <p:ext uri="{BB962C8B-B14F-4D97-AF65-F5344CB8AC3E}">
        <p14:creationId xmlns:p14="http://schemas.microsoft.com/office/powerpoint/2010/main" val="2030963815"/>
      </p:ext>
    </p:extLst>
  </p:cSld>
  <p:clrMapOvr>
    <a:masterClrMapping/>
  </p:clrMapOvr>
  <p:transition>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06363"/>
            <a:ext cx="7239000" cy="307975"/>
          </a:xfrm>
        </p:spPr>
        <p:txBody>
          <a:bodyPr/>
          <a:lstStyle/>
          <a:p>
            <a:pPr>
              <a:defRPr/>
            </a:pPr>
            <a:r>
              <a:rPr lang="en-US" dirty="0" smtClean="0">
                <a:ea typeface="+mj-ea"/>
              </a:rPr>
              <a:t>Route Patrol Video</a:t>
            </a:r>
            <a:endParaRPr lang="en-US" dirty="0">
              <a:ea typeface="+mj-ea"/>
            </a:endParaRPr>
          </a:p>
        </p:txBody>
      </p:sp>
      <p:sp>
        <p:nvSpPr>
          <p:cNvPr id="9219"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000" b="1">
                <a:solidFill>
                  <a:schemeClr val="tx1"/>
                </a:solidFill>
                <a:latin typeface="Tahoma" charset="0"/>
                <a:ea typeface="ＭＳ Ｐゴシック" charset="0"/>
              </a:defRPr>
            </a:lvl1pPr>
            <a:lvl2pPr marL="742950" indent="-285750" eaLnBrk="0" hangingPunct="0">
              <a:defRPr kumimoji="1" sz="1000" b="1">
                <a:solidFill>
                  <a:schemeClr val="tx1"/>
                </a:solidFill>
                <a:latin typeface="Tahoma" charset="0"/>
                <a:ea typeface="ＭＳ Ｐゴシック" charset="0"/>
              </a:defRPr>
            </a:lvl2pPr>
            <a:lvl3pPr marL="1143000" indent="-228600" eaLnBrk="0" hangingPunct="0">
              <a:defRPr kumimoji="1" sz="1000" b="1">
                <a:solidFill>
                  <a:schemeClr val="tx1"/>
                </a:solidFill>
                <a:latin typeface="Tahoma" charset="0"/>
                <a:ea typeface="ＭＳ Ｐゴシック" charset="0"/>
              </a:defRPr>
            </a:lvl3pPr>
            <a:lvl4pPr marL="1600200" indent="-228600" eaLnBrk="0" hangingPunct="0">
              <a:defRPr kumimoji="1" sz="1000" b="1">
                <a:solidFill>
                  <a:schemeClr val="tx1"/>
                </a:solidFill>
                <a:latin typeface="Tahoma" charset="0"/>
                <a:ea typeface="ＭＳ Ｐゴシック" charset="0"/>
              </a:defRPr>
            </a:lvl4pPr>
            <a:lvl5pPr marL="2057400" indent="-228600" eaLnBrk="0" hangingPunct="0">
              <a:defRPr kumimoji="1" sz="1000" b="1">
                <a:solidFill>
                  <a:schemeClr val="tx1"/>
                </a:solidFill>
                <a:latin typeface="Tahoma" charset="0"/>
                <a:ea typeface="ＭＳ Ｐゴシック" charset="0"/>
              </a:defRPr>
            </a:lvl5pPr>
            <a:lvl6pPr marL="2514600" indent="-228600" eaLnBrk="0" fontAlgn="base" hangingPunct="0">
              <a:spcBef>
                <a:spcPct val="0"/>
              </a:spcBef>
              <a:spcAft>
                <a:spcPct val="0"/>
              </a:spcAft>
              <a:defRPr kumimoji="1" sz="1000" b="1">
                <a:solidFill>
                  <a:schemeClr val="tx1"/>
                </a:solidFill>
                <a:latin typeface="Tahoma" charset="0"/>
                <a:ea typeface="ＭＳ Ｐゴシック" charset="0"/>
              </a:defRPr>
            </a:lvl6pPr>
            <a:lvl7pPr marL="2971800" indent="-228600" eaLnBrk="0" fontAlgn="base" hangingPunct="0">
              <a:spcBef>
                <a:spcPct val="0"/>
              </a:spcBef>
              <a:spcAft>
                <a:spcPct val="0"/>
              </a:spcAft>
              <a:defRPr kumimoji="1" sz="1000" b="1">
                <a:solidFill>
                  <a:schemeClr val="tx1"/>
                </a:solidFill>
                <a:latin typeface="Tahoma" charset="0"/>
                <a:ea typeface="ＭＳ Ｐゴシック" charset="0"/>
              </a:defRPr>
            </a:lvl7pPr>
            <a:lvl8pPr marL="3429000" indent="-228600" eaLnBrk="0" fontAlgn="base" hangingPunct="0">
              <a:spcBef>
                <a:spcPct val="0"/>
              </a:spcBef>
              <a:spcAft>
                <a:spcPct val="0"/>
              </a:spcAft>
              <a:defRPr kumimoji="1" sz="1000" b="1">
                <a:solidFill>
                  <a:schemeClr val="tx1"/>
                </a:solidFill>
                <a:latin typeface="Tahoma" charset="0"/>
                <a:ea typeface="ＭＳ Ｐゴシック" charset="0"/>
              </a:defRPr>
            </a:lvl8pPr>
            <a:lvl9pPr marL="3886200" indent="-228600" eaLnBrk="0" fontAlgn="base" hangingPunct="0">
              <a:spcBef>
                <a:spcPct val="0"/>
              </a:spcBef>
              <a:spcAft>
                <a:spcPct val="0"/>
              </a:spcAft>
              <a:defRPr kumimoji="1" sz="1000" b="1">
                <a:solidFill>
                  <a:schemeClr val="tx1"/>
                </a:solidFill>
                <a:latin typeface="Tahoma" charset="0"/>
                <a:ea typeface="ＭＳ Ｐゴシック" charset="0"/>
              </a:defRPr>
            </a:lvl9pPr>
          </a:lstStyle>
          <a:p>
            <a:fld id="{A41A1221-EB89-D84E-B704-A137951D33CC}" type="datetime1">
              <a:rPr kumimoji="0" lang="en-US" b="0">
                <a:solidFill>
                  <a:srgbClr val="FF0000"/>
                </a:solidFill>
                <a:latin typeface="Verdana" charset="0"/>
              </a:rPr>
              <a:pPr/>
              <a:t>2/12/2013</a:t>
            </a:fld>
            <a:endParaRPr kumimoji="0" lang="en-US" b="0" dirty="0">
              <a:solidFill>
                <a:srgbClr val="FF0000"/>
              </a:solidFill>
              <a:latin typeface="Verdana" charset="0"/>
            </a:endParaRPr>
          </a:p>
        </p:txBody>
      </p:sp>
      <p:sp>
        <p:nvSpPr>
          <p:cNvPr id="922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000" b="1">
                <a:solidFill>
                  <a:schemeClr val="tx1"/>
                </a:solidFill>
                <a:latin typeface="Tahoma" charset="0"/>
                <a:ea typeface="ＭＳ Ｐゴシック" charset="0"/>
              </a:defRPr>
            </a:lvl1pPr>
            <a:lvl2pPr marL="742950" indent="-285750" eaLnBrk="0" hangingPunct="0">
              <a:defRPr kumimoji="1" sz="1000" b="1">
                <a:solidFill>
                  <a:schemeClr val="tx1"/>
                </a:solidFill>
                <a:latin typeface="Tahoma" charset="0"/>
                <a:ea typeface="ＭＳ Ｐゴシック" charset="0"/>
              </a:defRPr>
            </a:lvl2pPr>
            <a:lvl3pPr marL="1143000" indent="-228600" eaLnBrk="0" hangingPunct="0">
              <a:defRPr kumimoji="1" sz="1000" b="1">
                <a:solidFill>
                  <a:schemeClr val="tx1"/>
                </a:solidFill>
                <a:latin typeface="Tahoma" charset="0"/>
                <a:ea typeface="ＭＳ Ｐゴシック" charset="0"/>
              </a:defRPr>
            </a:lvl3pPr>
            <a:lvl4pPr marL="1600200" indent="-228600" eaLnBrk="0" hangingPunct="0">
              <a:defRPr kumimoji="1" sz="1000" b="1">
                <a:solidFill>
                  <a:schemeClr val="tx1"/>
                </a:solidFill>
                <a:latin typeface="Tahoma" charset="0"/>
                <a:ea typeface="ＭＳ Ｐゴシック" charset="0"/>
              </a:defRPr>
            </a:lvl4pPr>
            <a:lvl5pPr marL="2057400" indent="-228600" eaLnBrk="0" hangingPunct="0">
              <a:defRPr kumimoji="1" sz="1000" b="1">
                <a:solidFill>
                  <a:schemeClr val="tx1"/>
                </a:solidFill>
                <a:latin typeface="Tahoma" charset="0"/>
                <a:ea typeface="ＭＳ Ｐゴシック" charset="0"/>
              </a:defRPr>
            </a:lvl5pPr>
            <a:lvl6pPr marL="2514600" indent="-228600" eaLnBrk="0" fontAlgn="base" hangingPunct="0">
              <a:spcBef>
                <a:spcPct val="0"/>
              </a:spcBef>
              <a:spcAft>
                <a:spcPct val="0"/>
              </a:spcAft>
              <a:defRPr kumimoji="1" sz="1000" b="1">
                <a:solidFill>
                  <a:schemeClr val="tx1"/>
                </a:solidFill>
                <a:latin typeface="Tahoma" charset="0"/>
                <a:ea typeface="ＭＳ Ｐゴシック" charset="0"/>
              </a:defRPr>
            </a:lvl6pPr>
            <a:lvl7pPr marL="2971800" indent="-228600" eaLnBrk="0" fontAlgn="base" hangingPunct="0">
              <a:spcBef>
                <a:spcPct val="0"/>
              </a:spcBef>
              <a:spcAft>
                <a:spcPct val="0"/>
              </a:spcAft>
              <a:defRPr kumimoji="1" sz="1000" b="1">
                <a:solidFill>
                  <a:schemeClr val="tx1"/>
                </a:solidFill>
                <a:latin typeface="Tahoma" charset="0"/>
                <a:ea typeface="ＭＳ Ｐゴシック" charset="0"/>
              </a:defRPr>
            </a:lvl7pPr>
            <a:lvl8pPr marL="3429000" indent="-228600" eaLnBrk="0" fontAlgn="base" hangingPunct="0">
              <a:spcBef>
                <a:spcPct val="0"/>
              </a:spcBef>
              <a:spcAft>
                <a:spcPct val="0"/>
              </a:spcAft>
              <a:defRPr kumimoji="1" sz="1000" b="1">
                <a:solidFill>
                  <a:schemeClr val="tx1"/>
                </a:solidFill>
                <a:latin typeface="Tahoma" charset="0"/>
                <a:ea typeface="ＭＳ Ｐゴシック" charset="0"/>
              </a:defRPr>
            </a:lvl8pPr>
            <a:lvl9pPr marL="3886200" indent="-228600" eaLnBrk="0" fontAlgn="base" hangingPunct="0">
              <a:spcBef>
                <a:spcPct val="0"/>
              </a:spcBef>
              <a:spcAft>
                <a:spcPct val="0"/>
              </a:spcAft>
              <a:defRPr kumimoji="1" sz="1000" b="1">
                <a:solidFill>
                  <a:schemeClr val="tx1"/>
                </a:solidFill>
                <a:latin typeface="Tahoma" charset="0"/>
                <a:ea typeface="ＭＳ Ｐゴシック" charset="0"/>
              </a:defRPr>
            </a:lvl9pPr>
          </a:lstStyle>
          <a:p>
            <a:fld id="{396DCDD6-5DFF-E84E-A312-FB5C113CA23F}" type="slidenum">
              <a:rPr kumimoji="0" lang="en-US" b="0">
                <a:solidFill>
                  <a:srgbClr val="FF0000"/>
                </a:solidFill>
                <a:latin typeface="Verdana" charset="0"/>
              </a:rPr>
              <a:pPr/>
              <a:t>25</a:t>
            </a:fld>
            <a:endParaRPr kumimoji="0" lang="en-US" b="0">
              <a:solidFill>
                <a:srgbClr val="FF0000"/>
              </a:solidFill>
              <a:latin typeface="Verdana" charset="0"/>
            </a:endParaRPr>
          </a:p>
        </p:txBody>
      </p:sp>
      <p:sp>
        <p:nvSpPr>
          <p:cNvPr id="9221" name="Text Box 3"/>
          <p:cNvSpPr txBox="1">
            <a:spLocks noChangeArrowheads="1"/>
          </p:cNvSpPr>
          <p:nvPr/>
        </p:nvSpPr>
        <p:spPr bwMode="auto">
          <a:xfrm>
            <a:off x="950913" y="4492625"/>
            <a:ext cx="7354887" cy="615950"/>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kumimoji="1" sz="1000" b="1">
                <a:solidFill>
                  <a:schemeClr val="tx1"/>
                </a:solidFill>
                <a:latin typeface="Tahoma" charset="0"/>
                <a:ea typeface="ＭＳ Ｐゴシック" charset="0"/>
              </a:defRPr>
            </a:lvl1pPr>
            <a:lvl2pPr marL="742950" indent="-285750" eaLnBrk="0" hangingPunct="0">
              <a:defRPr kumimoji="1" sz="1000" b="1">
                <a:solidFill>
                  <a:schemeClr val="tx1"/>
                </a:solidFill>
                <a:latin typeface="Tahoma" charset="0"/>
                <a:ea typeface="ＭＳ Ｐゴシック" charset="0"/>
              </a:defRPr>
            </a:lvl2pPr>
            <a:lvl3pPr marL="1143000" indent="-228600" eaLnBrk="0" hangingPunct="0">
              <a:defRPr kumimoji="1" sz="1000" b="1">
                <a:solidFill>
                  <a:schemeClr val="tx1"/>
                </a:solidFill>
                <a:latin typeface="Tahoma" charset="0"/>
                <a:ea typeface="ＭＳ Ｐゴシック" charset="0"/>
              </a:defRPr>
            </a:lvl3pPr>
            <a:lvl4pPr marL="1600200" indent="-228600" eaLnBrk="0" hangingPunct="0">
              <a:defRPr kumimoji="1" sz="1000" b="1">
                <a:solidFill>
                  <a:schemeClr val="tx1"/>
                </a:solidFill>
                <a:latin typeface="Tahoma" charset="0"/>
                <a:ea typeface="ＭＳ Ｐゴシック" charset="0"/>
              </a:defRPr>
            </a:lvl4pPr>
            <a:lvl5pPr marL="2057400" indent="-228600" eaLnBrk="0" hangingPunct="0">
              <a:defRPr kumimoji="1" sz="1000" b="1">
                <a:solidFill>
                  <a:schemeClr val="tx1"/>
                </a:solidFill>
                <a:latin typeface="Tahoma" charset="0"/>
                <a:ea typeface="ＭＳ Ｐゴシック" charset="0"/>
              </a:defRPr>
            </a:lvl5pPr>
            <a:lvl6pPr marL="2514600" indent="-228600" eaLnBrk="0" fontAlgn="base" hangingPunct="0">
              <a:spcBef>
                <a:spcPct val="0"/>
              </a:spcBef>
              <a:spcAft>
                <a:spcPct val="0"/>
              </a:spcAft>
              <a:defRPr kumimoji="1" sz="1000" b="1">
                <a:solidFill>
                  <a:schemeClr val="tx1"/>
                </a:solidFill>
                <a:latin typeface="Tahoma" charset="0"/>
                <a:ea typeface="ＭＳ Ｐゴシック" charset="0"/>
              </a:defRPr>
            </a:lvl6pPr>
            <a:lvl7pPr marL="2971800" indent="-228600" eaLnBrk="0" fontAlgn="base" hangingPunct="0">
              <a:spcBef>
                <a:spcPct val="0"/>
              </a:spcBef>
              <a:spcAft>
                <a:spcPct val="0"/>
              </a:spcAft>
              <a:defRPr kumimoji="1" sz="1000" b="1">
                <a:solidFill>
                  <a:schemeClr val="tx1"/>
                </a:solidFill>
                <a:latin typeface="Tahoma" charset="0"/>
                <a:ea typeface="ＭＳ Ｐゴシック" charset="0"/>
              </a:defRPr>
            </a:lvl7pPr>
            <a:lvl8pPr marL="3429000" indent="-228600" eaLnBrk="0" fontAlgn="base" hangingPunct="0">
              <a:spcBef>
                <a:spcPct val="0"/>
              </a:spcBef>
              <a:spcAft>
                <a:spcPct val="0"/>
              </a:spcAft>
              <a:defRPr kumimoji="1" sz="1000" b="1">
                <a:solidFill>
                  <a:schemeClr val="tx1"/>
                </a:solidFill>
                <a:latin typeface="Tahoma" charset="0"/>
                <a:ea typeface="ＭＳ Ｐゴシック" charset="0"/>
              </a:defRPr>
            </a:lvl8pPr>
            <a:lvl9pPr marL="3886200" indent="-228600" eaLnBrk="0" fontAlgn="base" hangingPunct="0">
              <a:spcBef>
                <a:spcPct val="0"/>
              </a:spcBef>
              <a:spcAft>
                <a:spcPct val="0"/>
              </a:spcAft>
              <a:defRPr kumimoji="1" sz="1000" b="1">
                <a:solidFill>
                  <a:schemeClr val="tx1"/>
                </a:solidFill>
                <a:latin typeface="Tahoma" charset="0"/>
                <a:ea typeface="ＭＳ Ｐゴシック" charset="0"/>
              </a:defRPr>
            </a:lvl9pPr>
          </a:lstStyle>
          <a:p>
            <a:pPr algn="ctr" eaLnBrk="1" hangingPunct="1"/>
            <a:r>
              <a:rPr lang="en-US" sz="2400" dirty="0" smtClean="0">
                <a:solidFill>
                  <a:srgbClr val="000000"/>
                </a:solidFill>
                <a:cs typeface="+mn-cs"/>
                <a:hlinkClick r:id="rId2" action="ppaction://hlinkfile"/>
              </a:rPr>
              <a:t>Run Video</a:t>
            </a:r>
            <a:endParaRPr lang="en-US" sz="2400" dirty="0" smtClean="0">
              <a:solidFill>
                <a:srgbClr val="000000"/>
              </a:solidFill>
              <a:cs typeface="+mn-cs"/>
            </a:endParaRPr>
          </a:p>
          <a:p>
            <a:pPr algn="ctr" eaLnBrk="1" hangingPunct="1"/>
            <a:endParaRPr lang="en-US" dirty="0" smtClean="0">
              <a:solidFill>
                <a:srgbClr val="000000"/>
              </a:solidFill>
              <a:cs typeface="+mn-cs"/>
            </a:endParaRPr>
          </a:p>
        </p:txBody>
      </p:sp>
      <p:sp>
        <p:nvSpPr>
          <p:cNvPr id="9222" name="Rectangle 4"/>
          <p:cNvSpPr>
            <a:spLocks noChangeArrowheads="1"/>
          </p:cNvSpPr>
          <p:nvPr/>
        </p:nvSpPr>
        <p:spPr bwMode="auto">
          <a:xfrm>
            <a:off x="950913" y="1301750"/>
            <a:ext cx="7354887" cy="255428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285750" indent="-285750">
              <a:buClr>
                <a:srgbClr val="FF0000"/>
              </a:buClr>
              <a:buFont typeface="Wingdings" charset="0"/>
              <a:buChar char="Ø"/>
            </a:pPr>
            <a:r>
              <a:rPr kumimoji="1" lang="en-US" sz="2000" dirty="0" smtClean="0">
                <a:solidFill>
                  <a:srgbClr val="000000"/>
                </a:solidFill>
                <a:latin typeface="Tahoma" charset="0"/>
                <a:ea typeface="ＭＳ Ｐゴシック" charset="0"/>
                <a:cs typeface="+mn-cs"/>
              </a:rPr>
              <a:t>The video is a screen capture of the Proxy Ground Station running UDMS™ controlling four aircraft flying in the National Airspace (NAS) in the Washington DC area.</a:t>
            </a:r>
          </a:p>
          <a:p>
            <a:pPr marL="285750" indent="-285750">
              <a:buFont typeface="Wingdings" charset="0"/>
              <a:buChar char="Ø"/>
            </a:pPr>
            <a:endParaRPr kumimoji="1" lang="en-US" sz="2000" b="1" dirty="0" smtClean="0">
              <a:solidFill>
                <a:srgbClr val="000000"/>
              </a:solidFill>
              <a:latin typeface="Tahoma" charset="0"/>
              <a:ea typeface="ＭＳ Ｐゴシック" charset="0"/>
              <a:cs typeface="+mn-cs"/>
            </a:endParaRPr>
          </a:p>
          <a:p>
            <a:pPr marL="285750" indent="-285750">
              <a:buClr>
                <a:srgbClr val="FF0000"/>
              </a:buClr>
              <a:buFont typeface="Wingdings" charset="0"/>
              <a:buChar char="Ø"/>
            </a:pPr>
            <a:r>
              <a:rPr kumimoji="1" lang="en-US" sz="2000" dirty="0" smtClean="0">
                <a:solidFill>
                  <a:srgbClr val="000000"/>
                </a:solidFill>
                <a:latin typeface="Tahoma" charset="0"/>
                <a:ea typeface="ＭＳ Ｐゴシック" charset="0"/>
                <a:cs typeface="+mn-cs"/>
              </a:rPr>
              <a:t>In this video, the operator is focusing on the aircraft flying route patrol mission.  The four aircraft will cooperatively execute a mission based on a trigger from a randomly placed surface emitter.</a:t>
            </a:r>
          </a:p>
        </p:txBody>
      </p:sp>
    </p:spTree>
    <p:extLst>
      <p:ext uri="{BB962C8B-B14F-4D97-AF65-F5344CB8AC3E}">
        <p14:creationId xmlns:p14="http://schemas.microsoft.com/office/powerpoint/2010/main" val="3173926615"/>
      </p:ext>
    </p:extLst>
  </p:cSld>
  <p:clrMapOvr>
    <a:masterClrMapping/>
  </p:clrMapOvr>
  <p:transition>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06363"/>
            <a:ext cx="7239000" cy="307975"/>
          </a:xfrm>
        </p:spPr>
        <p:txBody>
          <a:bodyPr/>
          <a:lstStyle/>
          <a:p>
            <a:pPr>
              <a:defRPr/>
            </a:pPr>
            <a:r>
              <a:rPr lang="en-US" dirty="0" smtClean="0">
                <a:ea typeface="+mj-ea"/>
              </a:rPr>
              <a:t>Other Applications</a:t>
            </a:r>
            <a:endParaRPr lang="en-US" dirty="0">
              <a:ea typeface="+mj-ea"/>
            </a:endParaRPr>
          </a:p>
        </p:txBody>
      </p:sp>
      <p:sp>
        <p:nvSpPr>
          <p:cNvPr id="10243"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000" b="1">
                <a:solidFill>
                  <a:schemeClr val="tx1"/>
                </a:solidFill>
                <a:latin typeface="Tahoma" charset="0"/>
                <a:ea typeface="ＭＳ Ｐゴシック" charset="0"/>
              </a:defRPr>
            </a:lvl1pPr>
            <a:lvl2pPr marL="742950" indent="-285750" eaLnBrk="0" hangingPunct="0">
              <a:defRPr kumimoji="1" sz="1000" b="1">
                <a:solidFill>
                  <a:schemeClr val="tx1"/>
                </a:solidFill>
                <a:latin typeface="Tahoma" charset="0"/>
                <a:ea typeface="ＭＳ Ｐゴシック" charset="0"/>
              </a:defRPr>
            </a:lvl2pPr>
            <a:lvl3pPr marL="1143000" indent="-228600" eaLnBrk="0" hangingPunct="0">
              <a:defRPr kumimoji="1" sz="1000" b="1">
                <a:solidFill>
                  <a:schemeClr val="tx1"/>
                </a:solidFill>
                <a:latin typeface="Tahoma" charset="0"/>
                <a:ea typeface="ＭＳ Ｐゴシック" charset="0"/>
              </a:defRPr>
            </a:lvl3pPr>
            <a:lvl4pPr marL="1600200" indent="-228600" eaLnBrk="0" hangingPunct="0">
              <a:defRPr kumimoji="1" sz="1000" b="1">
                <a:solidFill>
                  <a:schemeClr val="tx1"/>
                </a:solidFill>
                <a:latin typeface="Tahoma" charset="0"/>
                <a:ea typeface="ＭＳ Ｐゴシック" charset="0"/>
              </a:defRPr>
            </a:lvl4pPr>
            <a:lvl5pPr marL="2057400" indent="-228600" eaLnBrk="0" hangingPunct="0">
              <a:defRPr kumimoji="1" sz="1000" b="1">
                <a:solidFill>
                  <a:schemeClr val="tx1"/>
                </a:solidFill>
                <a:latin typeface="Tahoma" charset="0"/>
                <a:ea typeface="ＭＳ Ｐゴシック" charset="0"/>
              </a:defRPr>
            </a:lvl5pPr>
            <a:lvl6pPr marL="2514600" indent="-228600" eaLnBrk="0" fontAlgn="base" hangingPunct="0">
              <a:spcBef>
                <a:spcPct val="0"/>
              </a:spcBef>
              <a:spcAft>
                <a:spcPct val="0"/>
              </a:spcAft>
              <a:defRPr kumimoji="1" sz="1000" b="1">
                <a:solidFill>
                  <a:schemeClr val="tx1"/>
                </a:solidFill>
                <a:latin typeface="Tahoma" charset="0"/>
                <a:ea typeface="ＭＳ Ｐゴシック" charset="0"/>
              </a:defRPr>
            </a:lvl6pPr>
            <a:lvl7pPr marL="2971800" indent="-228600" eaLnBrk="0" fontAlgn="base" hangingPunct="0">
              <a:spcBef>
                <a:spcPct val="0"/>
              </a:spcBef>
              <a:spcAft>
                <a:spcPct val="0"/>
              </a:spcAft>
              <a:defRPr kumimoji="1" sz="1000" b="1">
                <a:solidFill>
                  <a:schemeClr val="tx1"/>
                </a:solidFill>
                <a:latin typeface="Tahoma" charset="0"/>
                <a:ea typeface="ＭＳ Ｐゴシック" charset="0"/>
              </a:defRPr>
            </a:lvl7pPr>
            <a:lvl8pPr marL="3429000" indent="-228600" eaLnBrk="0" fontAlgn="base" hangingPunct="0">
              <a:spcBef>
                <a:spcPct val="0"/>
              </a:spcBef>
              <a:spcAft>
                <a:spcPct val="0"/>
              </a:spcAft>
              <a:defRPr kumimoji="1" sz="1000" b="1">
                <a:solidFill>
                  <a:schemeClr val="tx1"/>
                </a:solidFill>
                <a:latin typeface="Tahoma" charset="0"/>
                <a:ea typeface="ＭＳ Ｐゴシック" charset="0"/>
              </a:defRPr>
            </a:lvl8pPr>
            <a:lvl9pPr marL="3886200" indent="-228600" eaLnBrk="0" fontAlgn="base" hangingPunct="0">
              <a:spcBef>
                <a:spcPct val="0"/>
              </a:spcBef>
              <a:spcAft>
                <a:spcPct val="0"/>
              </a:spcAft>
              <a:defRPr kumimoji="1" sz="1000" b="1">
                <a:solidFill>
                  <a:schemeClr val="tx1"/>
                </a:solidFill>
                <a:latin typeface="Tahoma" charset="0"/>
                <a:ea typeface="ＭＳ Ｐゴシック" charset="0"/>
              </a:defRPr>
            </a:lvl9pPr>
          </a:lstStyle>
          <a:p>
            <a:fld id="{21237433-380B-1449-900A-2E8A58C6428C}" type="datetime1">
              <a:rPr kumimoji="0" lang="en-US" b="0">
                <a:solidFill>
                  <a:srgbClr val="FF0000"/>
                </a:solidFill>
                <a:latin typeface="Verdana" charset="0"/>
              </a:rPr>
              <a:pPr/>
              <a:t>2/12/2013</a:t>
            </a:fld>
            <a:endParaRPr kumimoji="0" lang="en-US" b="0">
              <a:solidFill>
                <a:srgbClr val="FF0000"/>
              </a:solidFill>
              <a:latin typeface="Verdana" charset="0"/>
            </a:endParaRPr>
          </a:p>
        </p:txBody>
      </p:sp>
      <p:sp>
        <p:nvSpPr>
          <p:cNvPr id="1024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000" b="1">
                <a:solidFill>
                  <a:schemeClr val="tx1"/>
                </a:solidFill>
                <a:latin typeface="Tahoma" charset="0"/>
                <a:ea typeface="ＭＳ Ｐゴシック" charset="0"/>
              </a:defRPr>
            </a:lvl1pPr>
            <a:lvl2pPr marL="742950" indent="-285750" eaLnBrk="0" hangingPunct="0">
              <a:defRPr kumimoji="1" sz="1000" b="1">
                <a:solidFill>
                  <a:schemeClr val="tx1"/>
                </a:solidFill>
                <a:latin typeface="Tahoma" charset="0"/>
                <a:ea typeface="ＭＳ Ｐゴシック" charset="0"/>
              </a:defRPr>
            </a:lvl2pPr>
            <a:lvl3pPr marL="1143000" indent="-228600" eaLnBrk="0" hangingPunct="0">
              <a:defRPr kumimoji="1" sz="1000" b="1">
                <a:solidFill>
                  <a:schemeClr val="tx1"/>
                </a:solidFill>
                <a:latin typeface="Tahoma" charset="0"/>
                <a:ea typeface="ＭＳ Ｐゴシック" charset="0"/>
              </a:defRPr>
            </a:lvl3pPr>
            <a:lvl4pPr marL="1600200" indent="-228600" eaLnBrk="0" hangingPunct="0">
              <a:defRPr kumimoji="1" sz="1000" b="1">
                <a:solidFill>
                  <a:schemeClr val="tx1"/>
                </a:solidFill>
                <a:latin typeface="Tahoma" charset="0"/>
                <a:ea typeface="ＭＳ Ｐゴシック" charset="0"/>
              </a:defRPr>
            </a:lvl4pPr>
            <a:lvl5pPr marL="2057400" indent="-228600" eaLnBrk="0" hangingPunct="0">
              <a:defRPr kumimoji="1" sz="1000" b="1">
                <a:solidFill>
                  <a:schemeClr val="tx1"/>
                </a:solidFill>
                <a:latin typeface="Tahoma" charset="0"/>
                <a:ea typeface="ＭＳ Ｐゴシック" charset="0"/>
              </a:defRPr>
            </a:lvl5pPr>
            <a:lvl6pPr marL="2514600" indent="-228600" eaLnBrk="0" fontAlgn="base" hangingPunct="0">
              <a:spcBef>
                <a:spcPct val="0"/>
              </a:spcBef>
              <a:spcAft>
                <a:spcPct val="0"/>
              </a:spcAft>
              <a:defRPr kumimoji="1" sz="1000" b="1">
                <a:solidFill>
                  <a:schemeClr val="tx1"/>
                </a:solidFill>
                <a:latin typeface="Tahoma" charset="0"/>
                <a:ea typeface="ＭＳ Ｐゴシック" charset="0"/>
              </a:defRPr>
            </a:lvl6pPr>
            <a:lvl7pPr marL="2971800" indent="-228600" eaLnBrk="0" fontAlgn="base" hangingPunct="0">
              <a:spcBef>
                <a:spcPct val="0"/>
              </a:spcBef>
              <a:spcAft>
                <a:spcPct val="0"/>
              </a:spcAft>
              <a:defRPr kumimoji="1" sz="1000" b="1">
                <a:solidFill>
                  <a:schemeClr val="tx1"/>
                </a:solidFill>
                <a:latin typeface="Tahoma" charset="0"/>
                <a:ea typeface="ＭＳ Ｐゴシック" charset="0"/>
              </a:defRPr>
            </a:lvl7pPr>
            <a:lvl8pPr marL="3429000" indent="-228600" eaLnBrk="0" fontAlgn="base" hangingPunct="0">
              <a:spcBef>
                <a:spcPct val="0"/>
              </a:spcBef>
              <a:spcAft>
                <a:spcPct val="0"/>
              </a:spcAft>
              <a:defRPr kumimoji="1" sz="1000" b="1">
                <a:solidFill>
                  <a:schemeClr val="tx1"/>
                </a:solidFill>
                <a:latin typeface="Tahoma" charset="0"/>
                <a:ea typeface="ＭＳ Ｐゴシック" charset="0"/>
              </a:defRPr>
            </a:lvl8pPr>
            <a:lvl9pPr marL="3886200" indent="-228600" eaLnBrk="0" fontAlgn="base" hangingPunct="0">
              <a:spcBef>
                <a:spcPct val="0"/>
              </a:spcBef>
              <a:spcAft>
                <a:spcPct val="0"/>
              </a:spcAft>
              <a:defRPr kumimoji="1" sz="1000" b="1">
                <a:solidFill>
                  <a:schemeClr val="tx1"/>
                </a:solidFill>
                <a:latin typeface="Tahoma" charset="0"/>
                <a:ea typeface="ＭＳ Ｐゴシック" charset="0"/>
              </a:defRPr>
            </a:lvl9pPr>
          </a:lstStyle>
          <a:p>
            <a:fld id="{800E45F4-9516-364C-AEBD-EE29B2A0008D}" type="slidenum">
              <a:rPr kumimoji="0" lang="en-US" b="0">
                <a:solidFill>
                  <a:srgbClr val="FF0000"/>
                </a:solidFill>
                <a:latin typeface="Verdana" charset="0"/>
              </a:rPr>
              <a:pPr/>
              <a:t>26</a:t>
            </a:fld>
            <a:endParaRPr kumimoji="0" lang="en-US" b="0">
              <a:solidFill>
                <a:srgbClr val="FF0000"/>
              </a:solidFill>
              <a:latin typeface="Verdana" charset="0"/>
            </a:endParaRPr>
          </a:p>
        </p:txBody>
      </p:sp>
      <p:sp>
        <p:nvSpPr>
          <p:cNvPr id="10245" name="Rectangle 3"/>
          <p:cNvSpPr txBox="1">
            <a:spLocks noChangeArrowheads="1"/>
          </p:cNvSpPr>
          <p:nvPr/>
        </p:nvSpPr>
        <p:spPr bwMode="auto">
          <a:xfrm>
            <a:off x="1905000" y="1600200"/>
            <a:ext cx="6477000" cy="453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kumimoji="1" sz="1000" b="1">
                <a:solidFill>
                  <a:schemeClr val="tx1"/>
                </a:solidFill>
                <a:latin typeface="Tahoma" charset="0"/>
                <a:ea typeface="ＭＳ Ｐゴシック" charset="0"/>
              </a:defRPr>
            </a:lvl1pPr>
            <a:lvl2pPr marL="742950" indent="-285750" eaLnBrk="0" hangingPunct="0">
              <a:defRPr kumimoji="1" sz="1000" b="1">
                <a:solidFill>
                  <a:schemeClr val="tx1"/>
                </a:solidFill>
                <a:latin typeface="Tahoma" charset="0"/>
                <a:ea typeface="ＭＳ Ｐゴシック" charset="0"/>
              </a:defRPr>
            </a:lvl2pPr>
            <a:lvl3pPr marL="1143000" indent="-228600" eaLnBrk="0" hangingPunct="0">
              <a:defRPr kumimoji="1" sz="1000" b="1">
                <a:solidFill>
                  <a:schemeClr val="tx1"/>
                </a:solidFill>
                <a:latin typeface="Tahoma" charset="0"/>
                <a:ea typeface="ＭＳ Ｐゴシック" charset="0"/>
              </a:defRPr>
            </a:lvl3pPr>
            <a:lvl4pPr marL="1600200" indent="-228600" eaLnBrk="0" hangingPunct="0">
              <a:defRPr kumimoji="1" sz="1000" b="1">
                <a:solidFill>
                  <a:schemeClr val="tx1"/>
                </a:solidFill>
                <a:latin typeface="Tahoma" charset="0"/>
                <a:ea typeface="ＭＳ Ｐゴシック" charset="0"/>
              </a:defRPr>
            </a:lvl4pPr>
            <a:lvl5pPr marL="2057400" indent="-228600" eaLnBrk="0" hangingPunct="0">
              <a:defRPr kumimoji="1" sz="1000" b="1">
                <a:solidFill>
                  <a:schemeClr val="tx1"/>
                </a:solidFill>
                <a:latin typeface="Tahoma" charset="0"/>
                <a:ea typeface="ＭＳ Ｐゴシック" charset="0"/>
              </a:defRPr>
            </a:lvl5pPr>
            <a:lvl6pPr marL="2514600" indent="-228600" eaLnBrk="0" fontAlgn="base" hangingPunct="0">
              <a:spcBef>
                <a:spcPct val="0"/>
              </a:spcBef>
              <a:spcAft>
                <a:spcPct val="0"/>
              </a:spcAft>
              <a:defRPr kumimoji="1" sz="1000" b="1">
                <a:solidFill>
                  <a:schemeClr val="tx1"/>
                </a:solidFill>
                <a:latin typeface="Tahoma" charset="0"/>
                <a:ea typeface="ＭＳ Ｐゴシック" charset="0"/>
              </a:defRPr>
            </a:lvl6pPr>
            <a:lvl7pPr marL="2971800" indent="-228600" eaLnBrk="0" fontAlgn="base" hangingPunct="0">
              <a:spcBef>
                <a:spcPct val="0"/>
              </a:spcBef>
              <a:spcAft>
                <a:spcPct val="0"/>
              </a:spcAft>
              <a:defRPr kumimoji="1" sz="1000" b="1">
                <a:solidFill>
                  <a:schemeClr val="tx1"/>
                </a:solidFill>
                <a:latin typeface="Tahoma" charset="0"/>
                <a:ea typeface="ＭＳ Ｐゴシック" charset="0"/>
              </a:defRPr>
            </a:lvl7pPr>
            <a:lvl8pPr marL="3429000" indent="-228600" eaLnBrk="0" fontAlgn="base" hangingPunct="0">
              <a:spcBef>
                <a:spcPct val="0"/>
              </a:spcBef>
              <a:spcAft>
                <a:spcPct val="0"/>
              </a:spcAft>
              <a:defRPr kumimoji="1" sz="1000" b="1">
                <a:solidFill>
                  <a:schemeClr val="tx1"/>
                </a:solidFill>
                <a:latin typeface="Tahoma" charset="0"/>
                <a:ea typeface="ＭＳ Ｐゴシック" charset="0"/>
              </a:defRPr>
            </a:lvl8pPr>
            <a:lvl9pPr marL="3886200" indent="-228600" eaLnBrk="0" fontAlgn="base" hangingPunct="0">
              <a:spcBef>
                <a:spcPct val="0"/>
              </a:spcBef>
              <a:spcAft>
                <a:spcPct val="0"/>
              </a:spcAft>
              <a:defRPr kumimoji="1" sz="1000" b="1">
                <a:solidFill>
                  <a:schemeClr val="tx1"/>
                </a:solidFill>
                <a:latin typeface="Tahoma" charset="0"/>
                <a:ea typeface="ＭＳ Ｐゴシック" charset="0"/>
              </a:defRPr>
            </a:lvl9pPr>
          </a:lstStyle>
          <a:p>
            <a:pPr>
              <a:spcBef>
                <a:spcPct val="20000"/>
              </a:spcBef>
              <a:buClr>
                <a:srgbClr val="FF0000"/>
              </a:buClr>
              <a:buFont typeface="Wingdings" charset="0"/>
              <a:buChar char="Ø"/>
            </a:pPr>
            <a:r>
              <a:rPr lang="en-US" sz="2200" b="0" dirty="0" smtClean="0">
                <a:solidFill>
                  <a:srgbClr val="000000"/>
                </a:solidFill>
                <a:cs typeface="+mn-cs"/>
              </a:rPr>
              <a:t>Criminal Activity</a:t>
            </a:r>
          </a:p>
          <a:p>
            <a:pPr>
              <a:spcBef>
                <a:spcPct val="20000"/>
              </a:spcBef>
              <a:buClr>
                <a:srgbClr val="FF0000"/>
              </a:buClr>
              <a:buFont typeface="Wingdings" charset="0"/>
              <a:buChar char="Ø"/>
            </a:pPr>
            <a:r>
              <a:rPr lang="en-US" sz="2200" b="0" dirty="0" smtClean="0">
                <a:solidFill>
                  <a:srgbClr val="000000"/>
                </a:solidFill>
                <a:cs typeface="+mn-cs"/>
              </a:rPr>
              <a:t>Law Enforcement and Citizen Safety</a:t>
            </a:r>
          </a:p>
          <a:p>
            <a:pPr>
              <a:spcBef>
                <a:spcPct val="20000"/>
              </a:spcBef>
              <a:buClr>
                <a:srgbClr val="FF0000"/>
              </a:buClr>
              <a:buFont typeface="Wingdings" charset="0"/>
              <a:buChar char="Ø"/>
            </a:pPr>
            <a:r>
              <a:rPr lang="en-US" sz="2200" b="0" dirty="0" smtClean="0">
                <a:solidFill>
                  <a:srgbClr val="000000"/>
                </a:solidFill>
                <a:cs typeface="+mn-cs"/>
              </a:rPr>
              <a:t>Search and Rescue</a:t>
            </a:r>
          </a:p>
          <a:p>
            <a:pPr>
              <a:spcBef>
                <a:spcPct val="20000"/>
              </a:spcBef>
              <a:buClr>
                <a:srgbClr val="FF0000"/>
              </a:buClr>
              <a:buFont typeface="Wingdings" charset="0"/>
              <a:buChar char="Ø"/>
            </a:pPr>
            <a:r>
              <a:rPr lang="en-US" sz="2200" b="0" dirty="0" smtClean="0">
                <a:solidFill>
                  <a:srgbClr val="000000"/>
                </a:solidFill>
                <a:cs typeface="+mn-cs"/>
              </a:rPr>
              <a:t>Fugitive recovery  </a:t>
            </a:r>
          </a:p>
          <a:p>
            <a:pPr>
              <a:spcBef>
                <a:spcPct val="20000"/>
              </a:spcBef>
              <a:buClr>
                <a:srgbClr val="FF0000"/>
              </a:buClr>
              <a:buFont typeface="Wingdings" charset="0"/>
              <a:buChar char="Ø"/>
            </a:pPr>
            <a:r>
              <a:rPr lang="en-US" sz="2200" b="0" dirty="0" smtClean="0">
                <a:solidFill>
                  <a:srgbClr val="000000"/>
                </a:solidFill>
                <a:cs typeface="+mn-cs"/>
              </a:rPr>
              <a:t>Natural Disaster Response</a:t>
            </a:r>
          </a:p>
          <a:p>
            <a:pPr lvl="1">
              <a:spcBef>
                <a:spcPct val="20000"/>
              </a:spcBef>
              <a:buClr>
                <a:srgbClr val="FF0000"/>
              </a:buClr>
              <a:buFont typeface="Wingdings" charset="0"/>
              <a:buChar char="Ø"/>
            </a:pPr>
            <a:r>
              <a:rPr lang="en-US" sz="2200" b="0" dirty="0" smtClean="0">
                <a:solidFill>
                  <a:srgbClr val="000000"/>
                </a:solidFill>
                <a:cs typeface="+mn-cs"/>
              </a:rPr>
              <a:t>Pre and Post Mapping</a:t>
            </a:r>
          </a:p>
          <a:p>
            <a:pPr>
              <a:spcBef>
                <a:spcPct val="20000"/>
              </a:spcBef>
              <a:buClr>
                <a:srgbClr val="FF0000"/>
              </a:buClr>
              <a:buFont typeface="Wingdings" charset="0"/>
              <a:buChar char="Ø"/>
            </a:pPr>
            <a:r>
              <a:rPr lang="en-US" sz="2200" b="0" dirty="0" smtClean="0">
                <a:solidFill>
                  <a:srgbClr val="000000"/>
                </a:solidFill>
                <a:cs typeface="+mn-cs"/>
              </a:rPr>
              <a:t>Situational Awareness</a:t>
            </a:r>
          </a:p>
          <a:p>
            <a:pPr>
              <a:spcBef>
                <a:spcPct val="20000"/>
              </a:spcBef>
              <a:buClr>
                <a:srgbClr val="FF0000"/>
              </a:buClr>
              <a:buFont typeface="Wingdings" charset="0"/>
              <a:buChar char="Ø"/>
            </a:pPr>
            <a:r>
              <a:rPr lang="en-US" sz="2200" b="0" dirty="0" smtClean="0">
                <a:solidFill>
                  <a:srgbClr val="000000"/>
                </a:solidFill>
                <a:cs typeface="+mn-cs"/>
              </a:rPr>
              <a:t>Osprey Global Solutions TTL integration</a:t>
            </a:r>
          </a:p>
          <a:p>
            <a:pPr>
              <a:spcBef>
                <a:spcPct val="20000"/>
              </a:spcBef>
              <a:buClr>
                <a:srgbClr val="FF0000"/>
              </a:buClr>
              <a:buFont typeface="Wingdings" charset="0"/>
              <a:buChar char="Ø"/>
            </a:pPr>
            <a:r>
              <a:rPr lang="en-US" sz="2200" b="0" dirty="0" smtClean="0">
                <a:solidFill>
                  <a:srgbClr val="000000"/>
                </a:solidFill>
                <a:cs typeface="+mn-cs"/>
              </a:rPr>
              <a:t>Asset Management</a:t>
            </a:r>
          </a:p>
          <a:p>
            <a:pPr>
              <a:spcBef>
                <a:spcPct val="20000"/>
              </a:spcBef>
              <a:buClr>
                <a:srgbClr val="FF0000"/>
              </a:buClr>
              <a:buFont typeface="Wingdings" charset="0"/>
              <a:buChar char="Ø"/>
            </a:pPr>
            <a:endParaRPr lang="en-US" sz="2200" b="0" dirty="0" smtClean="0">
              <a:solidFill>
                <a:srgbClr val="000000"/>
              </a:solidFill>
              <a:cs typeface="+mn-cs"/>
            </a:endParaRPr>
          </a:p>
        </p:txBody>
      </p:sp>
    </p:spTree>
    <p:extLst>
      <p:ext uri="{BB962C8B-B14F-4D97-AF65-F5344CB8AC3E}">
        <p14:creationId xmlns:p14="http://schemas.microsoft.com/office/powerpoint/2010/main" val="3791586637"/>
      </p:ext>
    </p:extLst>
  </p:cSld>
  <p:clrMapOvr>
    <a:masterClrMapping/>
  </p:clrMapOvr>
  <p:transition>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FFFFFF"/>
            </a:gs>
          </a:gsLst>
          <a:lin ang="1920000" scaled="0"/>
          <a:tileRect/>
        </a:gradFill>
        <a:effectLst/>
      </p:bgPr>
    </p:bg>
    <p:spTree>
      <p:nvGrpSpPr>
        <p:cNvPr id="1" name=""/>
        <p:cNvGrpSpPr/>
        <p:nvPr/>
      </p:nvGrpSpPr>
      <p:grpSpPr>
        <a:xfrm>
          <a:off x="0" y="0"/>
          <a:ext cx="0" cy="0"/>
          <a:chOff x="0" y="0"/>
          <a:chExt cx="0" cy="0"/>
        </a:xfrm>
      </p:grpSpPr>
      <p:sp>
        <p:nvSpPr>
          <p:cNvPr id="2" name="TextBox 1"/>
          <p:cNvSpPr txBox="1"/>
          <p:nvPr/>
        </p:nvSpPr>
        <p:spPr>
          <a:xfrm>
            <a:off x="1752600" y="4953000"/>
            <a:ext cx="5715000" cy="1107996"/>
          </a:xfrm>
          <a:prstGeom prst="rect">
            <a:avLst/>
          </a:prstGeom>
          <a:noFill/>
        </p:spPr>
        <p:txBody>
          <a:bodyPr wrap="square" rtlCol="0">
            <a:spAutoFit/>
          </a:bodyPr>
          <a:lstStyle/>
          <a:p>
            <a:pPr algn="ctr"/>
            <a:r>
              <a:rPr lang="en-US" sz="6600" dirty="0" smtClean="0">
                <a:solidFill>
                  <a:prstClr val="black"/>
                </a:solidFill>
                <a:effectLst>
                  <a:outerShdw blurRad="50800" dist="38100" dir="2700000" algn="tl" rotWithShape="0">
                    <a:prstClr val="black">
                      <a:alpha val="40000"/>
                    </a:prstClr>
                  </a:outerShdw>
                </a:effectLst>
                <a:latin typeface="Arial"/>
                <a:cs typeface="Arial"/>
              </a:rPr>
              <a:t>Gun Safe</a:t>
            </a:r>
            <a:endParaRPr lang="en-US" sz="6600" dirty="0">
              <a:solidFill>
                <a:prstClr val="black"/>
              </a:solidFill>
              <a:effectLst>
                <a:outerShdw blurRad="50800" dist="38100" dir="2700000" algn="tl" rotWithShape="0">
                  <a:prstClr val="black">
                    <a:alpha val="40000"/>
                  </a:prstClr>
                </a:outerShdw>
              </a:effectLst>
              <a:latin typeface="Arial"/>
              <a:cs typeface="Arial"/>
            </a:endParaRPr>
          </a:p>
        </p:txBody>
      </p:sp>
      <p:pic>
        <p:nvPicPr>
          <p:cNvPr id="3" name="Picture 2" descr="OGS 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0400" y="381000"/>
            <a:ext cx="6983201" cy="4291727"/>
          </a:xfrm>
          <a:prstGeom prst="rect">
            <a:avLst/>
          </a:prstGeom>
        </p:spPr>
      </p:pic>
    </p:spTree>
    <p:extLst>
      <p:ext uri="{BB962C8B-B14F-4D97-AF65-F5344CB8AC3E}">
        <p14:creationId xmlns:p14="http://schemas.microsoft.com/office/powerpoint/2010/main" val="2352818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2" descr="Folie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3"/>
          <p:cNvSpPr>
            <a:spLocks noGrp="1" noChangeArrowheads="1"/>
          </p:cNvSpPr>
          <p:nvPr>
            <p:ph type="title"/>
          </p:nvPr>
        </p:nvSpPr>
        <p:spPr>
          <a:xfrm>
            <a:off x="649288" y="498475"/>
            <a:ext cx="3549650" cy="1350963"/>
          </a:xfrm>
        </p:spPr>
        <p:txBody>
          <a:bodyPr/>
          <a:lstStyle/>
          <a:p>
            <a:pPr eaLnBrk="1" hangingPunct="1">
              <a:lnSpc>
                <a:spcPct val="95000"/>
              </a:lnSpc>
            </a:pPr>
            <a:r>
              <a:rPr lang="de-DE" sz="4500">
                <a:latin typeface="Letter Gothic Std" charset="0"/>
              </a:rPr>
              <a:t>21</a:t>
            </a:r>
            <a:r>
              <a:rPr lang="de-DE" sz="4500" baseline="30000">
                <a:latin typeface="Letter Gothic Std" charset="0"/>
              </a:rPr>
              <a:t>ST</a:t>
            </a:r>
            <a:r>
              <a:rPr lang="de-DE" sz="4500">
                <a:latin typeface="Letter Gothic Std" charset="0"/>
              </a:rPr>
              <a:t> CENTURY </a:t>
            </a:r>
            <a:br>
              <a:rPr lang="de-DE" sz="4500">
                <a:latin typeface="Letter Gothic Std" charset="0"/>
              </a:rPr>
            </a:br>
            <a:r>
              <a:rPr lang="de-DE" sz="4500">
                <a:latin typeface="Letter Gothic Std" charset="0"/>
              </a:rPr>
              <a:t>GUN </a:t>
            </a:r>
            <a:br>
              <a:rPr lang="de-DE" sz="4500">
                <a:latin typeface="Letter Gothic Std" charset="0"/>
              </a:rPr>
            </a:br>
            <a:r>
              <a:rPr lang="de-DE" sz="4500">
                <a:latin typeface="Letter Gothic Std" charset="0"/>
              </a:rPr>
              <a:t>SAFETY</a:t>
            </a:r>
          </a:p>
        </p:txBody>
      </p:sp>
    </p:spTree>
    <p:extLst>
      <p:ext uri="{BB962C8B-B14F-4D97-AF65-F5344CB8AC3E}">
        <p14:creationId xmlns:p14="http://schemas.microsoft.com/office/powerpoint/2010/main" val="1230055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5" descr="Folie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Rectangle 3"/>
          <p:cNvSpPr>
            <a:spLocks noChangeArrowheads="1"/>
          </p:cNvSpPr>
          <p:nvPr/>
        </p:nvSpPr>
        <p:spPr bwMode="auto">
          <a:xfrm>
            <a:off x="438150" y="307975"/>
            <a:ext cx="8272463"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tIns="180000" rIns="180000"/>
          <a:lstStyle/>
          <a:p>
            <a:pPr defTabSz="456649" fontAlgn="auto">
              <a:lnSpc>
                <a:spcPct val="85000"/>
              </a:lnSpc>
              <a:spcBef>
                <a:spcPts val="0"/>
              </a:spcBef>
              <a:spcAft>
                <a:spcPts val="0"/>
              </a:spcAft>
            </a:pPr>
            <a:endParaRPr lang="en-GB" sz="2500" b="1" u="sng">
              <a:solidFill>
                <a:srgbClr val="FFFFFF"/>
              </a:solidFill>
              <a:latin typeface="Letter Gothic Std" charset="0"/>
              <a:cs typeface="Arial"/>
            </a:endParaRPr>
          </a:p>
        </p:txBody>
      </p:sp>
      <p:sp>
        <p:nvSpPr>
          <p:cNvPr id="10243" name="Rectangle 4"/>
          <p:cNvSpPr>
            <a:spLocks noGrp="1" noChangeArrowheads="1"/>
          </p:cNvSpPr>
          <p:nvPr>
            <p:ph type="title"/>
          </p:nvPr>
        </p:nvSpPr>
        <p:spPr/>
        <p:txBody>
          <a:bodyPr/>
          <a:lstStyle/>
          <a:p>
            <a:pPr eaLnBrk="1" hangingPunct="1"/>
            <a:r>
              <a:rPr lang="de-DE">
                <a:latin typeface="Letter Gothic Std" charset="0"/>
              </a:rPr>
              <a:t>21</a:t>
            </a:r>
            <a:r>
              <a:rPr lang="de-DE" baseline="30000">
                <a:latin typeface="Letter Gothic Std" charset="0"/>
              </a:rPr>
              <a:t>ST</a:t>
            </a:r>
            <a:r>
              <a:rPr lang="de-DE">
                <a:latin typeface="Letter Gothic Std" charset="0"/>
              </a:rPr>
              <a:t> CENTURY GUN SAFETY</a:t>
            </a:r>
          </a:p>
        </p:txBody>
      </p:sp>
      <p:sp>
        <p:nvSpPr>
          <p:cNvPr id="10244" name="Rectangle 8"/>
          <p:cNvSpPr>
            <a:spLocks noChangeArrowheads="1"/>
          </p:cNvSpPr>
          <p:nvPr/>
        </p:nvSpPr>
        <p:spPr bwMode="auto">
          <a:xfrm>
            <a:off x="1951038" y="1887538"/>
            <a:ext cx="5430837" cy="4699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lIns="180000" tIns="180000" rIns="180000" bIns="180000"/>
          <a:lstStyle/>
          <a:p>
            <a:pPr algn="ctr" defTabSz="456649" fontAlgn="auto">
              <a:lnSpc>
                <a:spcPct val="95000"/>
              </a:lnSpc>
              <a:spcBef>
                <a:spcPts val="0"/>
              </a:spcBef>
              <a:spcAft>
                <a:spcPct val="25000"/>
              </a:spcAft>
              <a:buClr>
                <a:srgbClr val="FFFFFF"/>
              </a:buClr>
              <a:buSzPct val="150000"/>
              <a:buFont typeface="Wingdings 2" charset="0"/>
              <a:buNone/>
            </a:pPr>
            <a:r>
              <a:rPr lang="en-GB" sz="2500">
                <a:solidFill>
                  <a:srgbClr val="FFFFFF"/>
                </a:solidFill>
                <a:latin typeface="Letter Gothic Std" charset="0"/>
                <a:cs typeface="Arial"/>
              </a:rPr>
              <a:t>This is my gun cabinet!</a:t>
            </a:r>
          </a:p>
        </p:txBody>
      </p:sp>
    </p:spTree>
    <p:extLst>
      <p:ext uri="{BB962C8B-B14F-4D97-AF65-F5344CB8AC3E}">
        <p14:creationId xmlns:p14="http://schemas.microsoft.com/office/powerpoint/2010/main" val="3368078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 template.png"/>
          <p:cNvPicPr>
            <a:picLocks noChangeAspect="1"/>
          </p:cNvPicPr>
          <p:nvPr/>
        </p:nvPicPr>
        <p:blipFill rotWithShape="1">
          <a:blip r:embed="rId3" cstate="print">
            <a:extLst>
              <a:ext uri="{28A0092B-C50C-407E-A947-70E740481C1C}">
                <a14:useLocalDpi xmlns:a14="http://schemas.microsoft.com/office/drawing/2010/main" val="0"/>
              </a:ext>
            </a:extLst>
          </a:blip>
          <a:srcRect l="5201" r="1923"/>
          <a:stretch/>
        </p:blipFill>
        <p:spPr>
          <a:xfrm>
            <a:off x="0" y="-663221"/>
            <a:ext cx="9151938" cy="7696457"/>
          </a:xfrm>
          <a:prstGeom prst="rect">
            <a:avLst/>
          </a:prstGeom>
        </p:spPr>
      </p:pic>
      <p:sp>
        <p:nvSpPr>
          <p:cNvPr id="26" name="TextBox 25"/>
          <p:cNvSpPr txBox="1"/>
          <p:nvPr/>
        </p:nvSpPr>
        <p:spPr>
          <a:xfrm>
            <a:off x="228600" y="4419600"/>
            <a:ext cx="4191000" cy="1661993"/>
          </a:xfrm>
          <a:prstGeom prst="rect">
            <a:avLst/>
          </a:prstGeom>
          <a:noFill/>
        </p:spPr>
        <p:txBody>
          <a:bodyPr wrap="square" rtlCol="0">
            <a:spAutoFit/>
          </a:bodyPr>
          <a:lstStyle/>
          <a:p>
            <a:pPr marL="285750" indent="-285750">
              <a:buFont typeface="Arial"/>
              <a:buChar char="•"/>
            </a:pPr>
            <a:r>
              <a:rPr lang="en-US" sz="1400" dirty="0" smtClean="0"/>
              <a:t>UNCW MARBIO Center</a:t>
            </a:r>
          </a:p>
          <a:p>
            <a:pPr marL="285750" indent="-285750">
              <a:buFont typeface="Arial"/>
              <a:buChar char="•"/>
            </a:pPr>
            <a:r>
              <a:rPr lang="en-US" sz="1400" dirty="0" smtClean="0"/>
              <a:t>NFSTC</a:t>
            </a:r>
            <a:endParaRPr lang="en-US" sz="1400" dirty="0"/>
          </a:p>
          <a:p>
            <a:pPr marL="285750" indent="-285750">
              <a:buFont typeface="Arial"/>
              <a:buChar char="•"/>
            </a:pPr>
            <a:r>
              <a:rPr lang="en-US" sz="1400" dirty="0" smtClean="0"/>
              <a:t>GARS - Alvarez </a:t>
            </a:r>
            <a:r>
              <a:rPr lang="en-US" sz="1400" dirty="0"/>
              <a:t>&amp; </a:t>
            </a:r>
            <a:r>
              <a:rPr lang="en-US" sz="1400" dirty="0" smtClean="0"/>
              <a:t>Marcel</a:t>
            </a:r>
          </a:p>
          <a:p>
            <a:pPr marL="285750" indent="-285750">
              <a:buFont typeface="Arial"/>
              <a:buChar char="•"/>
            </a:pPr>
            <a:r>
              <a:rPr lang="en-US" sz="1400" dirty="0" err="1" smtClean="0"/>
              <a:t>Solkoa</a:t>
            </a:r>
            <a:endParaRPr lang="en-US" sz="1400" dirty="0" smtClean="0"/>
          </a:p>
          <a:p>
            <a:pPr marL="285750" indent="-285750">
              <a:buFont typeface="Arial"/>
              <a:buChar char="•"/>
            </a:pPr>
            <a:r>
              <a:rPr lang="en-US" sz="1400" dirty="0" smtClean="0"/>
              <a:t>Cyber Forensics 360</a:t>
            </a:r>
          </a:p>
          <a:p>
            <a:pPr marL="285750" indent="-285750">
              <a:buFont typeface="Arial"/>
              <a:buChar char="•"/>
            </a:pPr>
            <a:r>
              <a:rPr lang="en-US" sz="1400" dirty="0" smtClean="0"/>
              <a:t>Osprey Forensics Italy, Milan</a:t>
            </a:r>
            <a:endParaRPr lang="en-US" b="1" dirty="0"/>
          </a:p>
          <a:p>
            <a:endParaRPr lang="en-US" dirty="0"/>
          </a:p>
        </p:txBody>
      </p:sp>
      <p:sp>
        <p:nvSpPr>
          <p:cNvPr id="5" name="Footer Placeholder 14"/>
          <p:cNvSpPr>
            <a:spLocks/>
          </p:cNvSpPr>
          <p:nvPr/>
        </p:nvSpPr>
        <p:spPr bwMode="auto">
          <a:xfrm>
            <a:off x="3170517" y="6507709"/>
            <a:ext cx="2820988" cy="152400"/>
          </a:xfrm>
          <a:prstGeom prst="rect">
            <a:avLst/>
          </a:prstGeom>
          <a:noFill/>
          <a:ln w="9525">
            <a:noFill/>
            <a:miter lim="800000"/>
            <a:headEnd/>
            <a:tailEnd/>
          </a:ln>
        </p:spPr>
        <p:txBody>
          <a:bodyPr anchor="b"/>
          <a:lstStyle/>
          <a:p>
            <a:pPr algn="r"/>
            <a:r>
              <a:rPr lang="en-US" sz="1000" dirty="0">
                <a:solidFill>
                  <a:srgbClr val="857543"/>
                </a:solidFill>
                <a:latin typeface="Arial" charset="0"/>
              </a:rPr>
              <a:t>SENSITIVE – PROPRIETARY INFORMATION</a:t>
            </a:r>
          </a:p>
        </p:txBody>
      </p:sp>
      <p:cxnSp>
        <p:nvCxnSpPr>
          <p:cNvPr id="7" name="Straight Connector 6"/>
          <p:cNvCxnSpPr/>
          <p:nvPr/>
        </p:nvCxnSpPr>
        <p:spPr>
          <a:xfrm>
            <a:off x="4572000" y="1752600"/>
            <a:ext cx="0" cy="46482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152400" y="3886200"/>
            <a:ext cx="8839200" cy="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52400" y="1371600"/>
            <a:ext cx="4343400" cy="707886"/>
          </a:xfrm>
          <a:prstGeom prst="rect">
            <a:avLst/>
          </a:prstGeom>
          <a:noFill/>
        </p:spPr>
        <p:txBody>
          <a:bodyPr wrap="square" rtlCol="0">
            <a:spAutoFit/>
          </a:bodyPr>
          <a:lstStyle/>
          <a:p>
            <a:pPr algn="ctr"/>
            <a:r>
              <a:rPr lang="en-US" sz="2000" b="1" dirty="0" smtClean="0"/>
              <a:t>Tagging, Tracking, and Locating Devices (TTL)</a:t>
            </a:r>
            <a:endParaRPr lang="en-US" sz="2000" b="1" dirty="0"/>
          </a:p>
        </p:txBody>
      </p:sp>
      <p:sp>
        <p:nvSpPr>
          <p:cNvPr id="12" name="TextBox 11"/>
          <p:cNvSpPr txBox="1"/>
          <p:nvPr/>
        </p:nvSpPr>
        <p:spPr>
          <a:xfrm>
            <a:off x="4724400" y="3962400"/>
            <a:ext cx="4343400" cy="400110"/>
          </a:xfrm>
          <a:prstGeom prst="rect">
            <a:avLst/>
          </a:prstGeom>
          <a:noFill/>
        </p:spPr>
        <p:txBody>
          <a:bodyPr wrap="square" rtlCol="0">
            <a:spAutoFit/>
          </a:bodyPr>
          <a:lstStyle/>
          <a:p>
            <a:pPr algn="ctr"/>
            <a:r>
              <a:rPr lang="en-US" sz="2000" b="1" dirty="0" smtClean="0"/>
              <a:t>Unmanned Air System</a:t>
            </a:r>
            <a:endParaRPr lang="en-US" sz="2000" b="1" dirty="0"/>
          </a:p>
        </p:txBody>
      </p:sp>
      <p:sp>
        <p:nvSpPr>
          <p:cNvPr id="13" name="TextBox 12"/>
          <p:cNvSpPr txBox="1"/>
          <p:nvPr/>
        </p:nvSpPr>
        <p:spPr>
          <a:xfrm>
            <a:off x="152400" y="3962400"/>
            <a:ext cx="4343400" cy="400110"/>
          </a:xfrm>
          <a:prstGeom prst="rect">
            <a:avLst/>
          </a:prstGeom>
          <a:noFill/>
        </p:spPr>
        <p:txBody>
          <a:bodyPr wrap="square" rtlCol="0">
            <a:spAutoFit/>
          </a:bodyPr>
          <a:lstStyle/>
          <a:p>
            <a:pPr algn="ctr"/>
            <a:r>
              <a:rPr lang="en-US" sz="2000" b="1" dirty="0" smtClean="0"/>
              <a:t>Forensics Consortium</a:t>
            </a:r>
            <a:endParaRPr lang="en-US" sz="2000" b="1" dirty="0"/>
          </a:p>
        </p:txBody>
      </p:sp>
      <p:sp>
        <p:nvSpPr>
          <p:cNvPr id="14" name="TextBox 13"/>
          <p:cNvSpPr txBox="1"/>
          <p:nvPr/>
        </p:nvSpPr>
        <p:spPr>
          <a:xfrm>
            <a:off x="4724400" y="1447800"/>
            <a:ext cx="4343400" cy="400110"/>
          </a:xfrm>
          <a:prstGeom prst="rect">
            <a:avLst/>
          </a:prstGeom>
          <a:noFill/>
        </p:spPr>
        <p:txBody>
          <a:bodyPr wrap="square" rtlCol="0">
            <a:spAutoFit/>
          </a:bodyPr>
          <a:lstStyle/>
          <a:p>
            <a:pPr algn="ctr"/>
            <a:r>
              <a:rPr lang="en-US" sz="2000" b="1" dirty="0" smtClean="0"/>
              <a:t>Gun Safety</a:t>
            </a:r>
            <a:endParaRPr lang="en-US" sz="2000" b="1" dirty="0"/>
          </a:p>
        </p:txBody>
      </p:sp>
      <p:sp>
        <p:nvSpPr>
          <p:cNvPr id="15" name="TextBox 14"/>
          <p:cNvSpPr txBox="1"/>
          <p:nvPr/>
        </p:nvSpPr>
        <p:spPr>
          <a:xfrm>
            <a:off x="152400" y="2057400"/>
            <a:ext cx="4343400" cy="738664"/>
          </a:xfrm>
          <a:prstGeom prst="rect">
            <a:avLst/>
          </a:prstGeom>
          <a:noFill/>
        </p:spPr>
        <p:txBody>
          <a:bodyPr wrap="square" rtlCol="0">
            <a:spAutoFit/>
          </a:bodyPr>
          <a:lstStyle/>
          <a:p>
            <a:r>
              <a:rPr lang="en-US" sz="1400" dirty="0"/>
              <a:t>24-7 Real-Time </a:t>
            </a:r>
            <a:r>
              <a:rPr lang="en-US" sz="1400" dirty="0" smtClean="0"/>
              <a:t>Monitoring World-Wide </a:t>
            </a:r>
            <a:r>
              <a:rPr lang="en-US" sz="1400" dirty="0"/>
              <a:t>Accountability </a:t>
            </a:r>
            <a:r>
              <a:rPr lang="en-US" sz="1400" dirty="0" smtClean="0"/>
              <a:t>Center; Track </a:t>
            </a:r>
            <a:r>
              <a:rPr lang="en-US" sz="1400" dirty="0"/>
              <a:t>Simultaneously Web-Based</a:t>
            </a:r>
            <a:r>
              <a:rPr lang="en-US" sz="1400" dirty="0" smtClean="0"/>
              <a:t>:</a:t>
            </a:r>
            <a:endParaRPr lang="en-US" sz="1400" dirty="0"/>
          </a:p>
        </p:txBody>
      </p:sp>
      <p:sp>
        <p:nvSpPr>
          <p:cNvPr id="16" name="TextBox 15"/>
          <p:cNvSpPr txBox="1"/>
          <p:nvPr/>
        </p:nvSpPr>
        <p:spPr>
          <a:xfrm>
            <a:off x="914400" y="2819400"/>
            <a:ext cx="1752600" cy="1169551"/>
          </a:xfrm>
          <a:prstGeom prst="rect">
            <a:avLst/>
          </a:prstGeom>
          <a:noFill/>
        </p:spPr>
        <p:txBody>
          <a:bodyPr wrap="square" rtlCol="0">
            <a:spAutoFit/>
          </a:bodyPr>
          <a:lstStyle/>
          <a:p>
            <a:pPr marL="285750" indent="-285750">
              <a:buFont typeface="Arial"/>
              <a:buChar char="•"/>
            </a:pPr>
            <a:r>
              <a:rPr lang="en-US" sz="1400" dirty="0" smtClean="0"/>
              <a:t>Inmarsat</a:t>
            </a:r>
            <a:endParaRPr lang="en-US" sz="1400" dirty="0"/>
          </a:p>
          <a:p>
            <a:pPr marL="285750" indent="-285750">
              <a:buFont typeface="Arial"/>
              <a:buChar char="•"/>
            </a:pPr>
            <a:r>
              <a:rPr lang="en-US" sz="1400" dirty="0" err="1"/>
              <a:t>Globalstar</a:t>
            </a:r>
            <a:endParaRPr lang="en-US" sz="1400" dirty="0"/>
          </a:p>
          <a:p>
            <a:pPr marL="285750" indent="-285750">
              <a:buFont typeface="Arial"/>
              <a:buChar char="•"/>
            </a:pPr>
            <a:r>
              <a:rPr lang="en-US" sz="1400" dirty="0" err="1"/>
              <a:t>Thuraya</a:t>
            </a:r>
            <a:endParaRPr lang="en-US" sz="1400" dirty="0"/>
          </a:p>
          <a:p>
            <a:endParaRPr lang="en-US" sz="2800" dirty="0"/>
          </a:p>
        </p:txBody>
      </p:sp>
      <p:sp>
        <p:nvSpPr>
          <p:cNvPr id="17" name="TextBox 16"/>
          <p:cNvSpPr txBox="1"/>
          <p:nvPr/>
        </p:nvSpPr>
        <p:spPr>
          <a:xfrm>
            <a:off x="2362200" y="2819400"/>
            <a:ext cx="1676400" cy="523220"/>
          </a:xfrm>
          <a:prstGeom prst="rect">
            <a:avLst/>
          </a:prstGeom>
          <a:noFill/>
        </p:spPr>
        <p:txBody>
          <a:bodyPr wrap="square" rtlCol="0">
            <a:spAutoFit/>
          </a:bodyPr>
          <a:lstStyle/>
          <a:p>
            <a:pPr marL="285750" indent="-285750">
              <a:buFont typeface="Arial"/>
              <a:buChar char="•"/>
            </a:pPr>
            <a:r>
              <a:rPr lang="en-US" sz="1400" dirty="0"/>
              <a:t>Iridium</a:t>
            </a:r>
          </a:p>
          <a:p>
            <a:pPr marL="285750" indent="-285750">
              <a:buFont typeface="Arial"/>
              <a:buChar char="•"/>
            </a:pPr>
            <a:r>
              <a:rPr lang="en-US" sz="1400" dirty="0"/>
              <a:t>GSM</a:t>
            </a:r>
          </a:p>
        </p:txBody>
      </p:sp>
      <p:sp>
        <p:nvSpPr>
          <p:cNvPr id="18" name="TextBox 17"/>
          <p:cNvSpPr txBox="1"/>
          <p:nvPr/>
        </p:nvSpPr>
        <p:spPr>
          <a:xfrm>
            <a:off x="4953000" y="2057400"/>
            <a:ext cx="3962400" cy="1600438"/>
          </a:xfrm>
          <a:prstGeom prst="rect">
            <a:avLst/>
          </a:prstGeom>
          <a:noFill/>
        </p:spPr>
        <p:txBody>
          <a:bodyPr wrap="square" rtlCol="0">
            <a:spAutoFit/>
          </a:bodyPr>
          <a:lstStyle/>
          <a:p>
            <a:r>
              <a:rPr lang="en-US" sz="1400" dirty="0" err="1" smtClean="0"/>
              <a:t>Armatix</a:t>
            </a:r>
            <a:endParaRPr lang="en-US" sz="1400" dirty="0" smtClean="0"/>
          </a:p>
          <a:p>
            <a:endParaRPr lang="en-US" sz="1400" dirty="0"/>
          </a:p>
          <a:p>
            <a:pPr marL="285750" indent="-285750">
              <a:buFont typeface="Arial"/>
              <a:buChar char="•"/>
            </a:pPr>
            <a:r>
              <a:rPr lang="en-US" sz="1400" dirty="0" err="1" smtClean="0"/>
              <a:t>Quicklock</a:t>
            </a:r>
            <a:r>
              <a:rPr lang="en-US" sz="1400" dirty="0" smtClean="0"/>
              <a:t> - Mechatronic</a:t>
            </a:r>
            <a:endParaRPr lang="en-US" sz="1400" dirty="0"/>
          </a:p>
          <a:p>
            <a:pPr marL="285750" indent="-285750">
              <a:buFont typeface="Arial"/>
              <a:buChar char="•"/>
            </a:pPr>
            <a:r>
              <a:rPr lang="en-US" sz="1400" dirty="0" err="1" smtClean="0"/>
              <a:t>Baselock</a:t>
            </a:r>
            <a:r>
              <a:rPr lang="en-US" sz="1400" dirty="0" smtClean="0"/>
              <a:t> - </a:t>
            </a:r>
            <a:r>
              <a:rPr lang="en-US" sz="1400" dirty="0" err="1" smtClean="0"/>
              <a:t>Multigun</a:t>
            </a:r>
            <a:endParaRPr lang="en-US" sz="1400" dirty="0"/>
          </a:p>
          <a:p>
            <a:pPr marL="285750" indent="-285750">
              <a:buFont typeface="Arial"/>
              <a:buChar char="•"/>
            </a:pPr>
            <a:r>
              <a:rPr lang="en-US" sz="1400" dirty="0"/>
              <a:t>Smart </a:t>
            </a:r>
            <a:r>
              <a:rPr lang="en-US" sz="1400" dirty="0" smtClean="0"/>
              <a:t>System - Personalized Handgun</a:t>
            </a:r>
            <a:endParaRPr lang="en-US" sz="1400" dirty="0"/>
          </a:p>
          <a:p>
            <a:pPr marL="285750" indent="-285750">
              <a:buFont typeface="Arial"/>
              <a:buChar char="•"/>
            </a:pPr>
            <a:endParaRPr lang="en-US" sz="1400" dirty="0"/>
          </a:p>
          <a:p>
            <a:r>
              <a:rPr lang="en-US" sz="1400" dirty="0"/>
              <a:t>21</a:t>
            </a:r>
            <a:r>
              <a:rPr lang="en-US" sz="1400" baseline="30000" dirty="0"/>
              <a:t>st</a:t>
            </a:r>
            <a:r>
              <a:rPr lang="en-US" sz="1400" dirty="0"/>
              <a:t> Century Gun </a:t>
            </a:r>
            <a:r>
              <a:rPr lang="en-US" sz="1400" dirty="0" smtClean="0"/>
              <a:t>Safety</a:t>
            </a:r>
            <a:endParaRPr lang="en-US" sz="1400" dirty="0"/>
          </a:p>
        </p:txBody>
      </p:sp>
      <p:pic>
        <p:nvPicPr>
          <p:cNvPr id="19" name="Picture 18" descr="armatix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0" y="3200400"/>
            <a:ext cx="1371600" cy="499262"/>
          </a:xfrm>
          <a:prstGeom prst="rect">
            <a:avLst/>
          </a:prstGeom>
        </p:spPr>
      </p:pic>
      <p:pic>
        <p:nvPicPr>
          <p:cNvPr id="20" name="Picture 19" descr="proxy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3800" y="6019800"/>
            <a:ext cx="1447800" cy="434340"/>
          </a:xfrm>
          <a:prstGeom prst="rect">
            <a:avLst/>
          </a:prstGeom>
        </p:spPr>
      </p:pic>
      <p:sp>
        <p:nvSpPr>
          <p:cNvPr id="21" name="TextBox 20"/>
          <p:cNvSpPr txBox="1"/>
          <p:nvPr/>
        </p:nvSpPr>
        <p:spPr>
          <a:xfrm>
            <a:off x="4800600" y="4419600"/>
            <a:ext cx="3810000" cy="738664"/>
          </a:xfrm>
          <a:prstGeom prst="rect">
            <a:avLst/>
          </a:prstGeom>
          <a:noFill/>
        </p:spPr>
        <p:txBody>
          <a:bodyPr wrap="square" rtlCol="0">
            <a:spAutoFit/>
          </a:bodyPr>
          <a:lstStyle/>
          <a:p>
            <a:r>
              <a:rPr lang="en-US" sz="1400" dirty="0" smtClean="0"/>
              <a:t>Proxy Aviation</a:t>
            </a:r>
          </a:p>
          <a:p>
            <a:pPr marL="285750" indent="-285750">
              <a:buFont typeface="Arial"/>
              <a:buChar char="•"/>
            </a:pPr>
            <a:r>
              <a:rPr lang="en-US" sz="1400" dirty="0" smtClean="0"/>
              <a:t>Manned</a:t>
            </a:r>
          </a:p>
          <a:p>
            <a:pPr marL="285750" indent="-285750">
              <a:buFont typeface="Arial"/>
              <a:buChar char="•"/>
            </a:pPr>
            <a:r>
              <a:rPr lang="en-US" sz="1400" dirty="0" smtClean="0"/>
              <a:t>Unmanned</a:t>
            </a:r>
            <a:endParaRPr lang="en-US" sz="1400" dirty="0"/>
          </a:p>
        </p:txBody>
      </p:sp>
      <p:sp>
        <p:nvSpPr>
          <p:cNvPr id="22" name="TextBox 21"/>
          <p:cNvSpPr txBox="1"/>
          <p:nvPr/>
        </p:nvSpPr>
        <p:spPr>
          <a:xfrm>
            <a:off x="4800600" y="5257800"/>
            <a:ext cx="3810000" cy="523220"/>
          </a:xfrm>
          <a:prstGeom prst="rect">
            <a:avLst/>
          </a:prstGeom>
          <a:noFill/>
        </p:spPr>
        <p:txBody>
          <a:bodyPr wrap="square" rtlCol="0">
            <a:spAutoFit/>
          </a:bodyPr>
          <a:lstStyle/>
          <a:p>
            <a:r>
              <a:rPr lang="en-US" sz="1400" dirty="0" smtClean="0"/>
              <a:t>For ISR, Damage Assessment, Tracking, Relay</a:t>
            </a:r>
            <a:endParaRPr lang="en-US" sz="1400" dirty="0"/>
          </a:p>
        </p:txBody>
      </p:sp>
      <p:pic>
        <p:nvPicPr>
          <p:cNvPr id="23" name="Picture 22" descr="OGS Logo.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52800" y="5638800"/>
            <a:ext cx="1178380" cy="724208"/>
          </a:xfrm>
          <a:prstGeom prst="rect">
            <a:avLst/>
          </a:prstGeom>
        </p:spPr>
      </p:pic>
      <p:pic>
        <p:nvPicPr>
          <p:cNvPr id="24" name="Picture 23" descr="OGS Logo.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52800" y="3048000"/>
            <a:ext cx="1178380" cy="724208"/>
          </a:xfrm>
          <a:prstGeom prst="rect">
            <a:avLst/>
          </a:prstGeom>
        </p:spPr>
      </p:pic>
    </p:spTree>
    <p:extLst>
      <p:ext uri="{BB962C8B-B14F-4D97-AF65-F5344CB8AC3E}">
        <p14:creationId xmlns:p14="http://schemas.microsoft.com/office/powerpoint/2010/main" val="45645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ChangeArrowheads="1"/>
          </p:cNvSpPr>
          <p:nvPr>
            <p:ph type="title"/>
          </p:nvPr>
        </p:nvSpPr>
        <p:spPr/>
        <p:txBody>
          <a:bodyPr/>
          <a:lstStyle/>
          <a:p>
            <a:pPr eaLnBrk="1" hangingPunct="1"/>
            <a:r>
              <a:rPr lang="en-US">
                <a:latin typeface="Letter Gothic Std" charset="0"/>
              </a:rPr>
              <a:t>PRODUCT GROUP OVERVIEW</a:t>
            </a:r>
            <a:br>
              <a:rPr lang="en-US">
                <a:latin typeface="Letter Gothic Std" charset="0"/>
              </a:rPr>
            </a:br>
            <a:endParaRPr lang="de-DE">
              <a:latin typeface="Letter Gothic Std" charset="0"/>
            </a:endParaRPr>
          </a:p>
        </p:txBody>
      </p:sp>
      <p:sp>
        <p:nvSpPr>
          <p:cNvPr id="8194" name="Rectangle 16"/>
          <p:cNvSpPr>
            <a:spLocks noChangeArrowheads="1"/>
          </p:cNvSpPr>
          <p:nvPr/>
        </p:nvSpPr>
        <p:spPr bwMode="auto">
          <a:xfrm>
            <a:off x="6189663" y="2420938"/>
            <a:ext cx="2376487" cy="347662"/>
          </a:xfrm>
          <a:prstGeom prst="rect">
            <a:avLst/>
          </a:prstGeom>
          <a:solidFill>
            <a:srgbClr val="002D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buFont typeface="Wingdings 2" charset="0"/>
              <a:buNone/>
            </a:pPr>
            <a:r>
              <a:rPr lang="de-DE" sz="1600" b="1" smtClean="0">
                <a:solidFill>
                  <a:srgbClr val="FFFFFF"/>
                </a:solidFill>
                <a:latin typeface="Letter Gothic Std" charset="0"/>
                <a:ea typeface="ＭＳ Ｐゴシック" charset="0"/>
                <a:cs typeface="ＭＳ Ｐゴシック" charset="0"/>
              </a:rPr>
              <a:t>SMART SYSTEM</a:t>
            </a:r>
          </a:p>
          <a:p>
            <a:pPr algn="ctr">
              <a:buFont typeface="Wingdings 2" charset="0"/>
              <a:buNone/>
            </a:pPr>
            <a:endParaRPr lang="de-DE" sz="1600" b="1" smtClean="0">
              <a:solidFill>
                <a:srgbClr val="FFFFFF"/>
              </a:solidFill>
              <a:latin typeface="Letter Gothic Std" charset="0"/>
              <a:ea typeface="ＭＳ Ｐゴシック" charset="0"/>
              <a:cs typeface="ＭＳ Ｐゴシック" charset="0"/>
            </a:endParaRPr>
          </a:p>
        </p:txBody>
      </p:sp>
      <p:sp>
        <p:nvSpPr>
          <p:cNvPr id="8195" name="Text Box 4"/>
          <p:cNvSpPr txBox="1">
            <a:spLocks noChangeArrowheads="1"/>
          </p:cNvSpPr>
          <p:nvPr/>
        </p:nvSpPr>
        <p:spPr bwMode="auto">
          <a:xfrm>
            <a:off x="3209925" y="2420938"/>
            <a:ext cx="2379663" cy="341312"/>
          </a:xfrm>
          <a:prstGeom prst="rect">
            <a:avLst/>
          </a:prstGeom>
          <a:solidFill>
            <a:srgbClr val="002D55"/>
          </a:solidFill>
          <a:ln>
            <a:noFill/>
          </a:ln>
          <a:extLst>
            <a:ext uri="{91240B29-F687-4F45-9708-019B960494DF}">
              <a14:hiddenLine xmlns:a14="http://schemas.microsoft.com/office/drawing/2010/main" w="28575">
                <a:solidFill>
                  <a:srgbClr val="000000"/>
                </a:solidFill>
                <a:miter lim="800000"/>
                <a:headEnd/>
                <a:tailEnd/>
              </a14:hiddenLine>
            </a:ext>
          </a:extLst>
        </p:spPr>
        <p:txBody>
          <a:bodyPr lIns="90000" tIns="46800" rIns="90000" bIns="46800">
            <a:spAutoFit/>
          </a:bodyPr>
          <a:lstStyle>
            <a:lvl1pPr eaLnBrk="0" hangingPunct="0">
              <a:defRPr sz="1400">
                <a:solidFill>
                  <a:schemeClr val="bg1"/>
                </a:solidFill>
                <a:latin typeface="MS Gothic" charset="0"/>
                <a:ea typeface="ＭＳ Ｐゴシック" charset="0"/>
                <a:cs typeface="ＭＳ Ｐゴシック" charset="0"/>
              </a:defRPr>
            </a:lvl1pPr>
            <a:lvl2pPr marL="742950" indent="-285750" eaLnBrk="0" hangingPunct="0">
              <a:defRPr sz="1400">
                <a:solidFill>
                  <a:schemeClr val="bg1"/>
                </a:solidFill>
                <a:latin typeface="MS Gothic" charset="0"/>
                <a:ea typeface="ＭＳ Ｐゴシック" charset="0"/>
              </a:defRPr>
            </a:lvl2pPr>
            <a:lvl3pPr marL="1143000" indent="-228600" eaLnBrk="0" hangingPunct="0">
              <a:defRPr sz="1400">
                <a:solidFill>
                  <a:schemeClr val="bg1"/>
                </a:solidFill>
                <a:latin typeface="MS Gothic" charset="0"/>
                <a:ea typeface="ＭＳ Ｐゴシック" charset="0"/>
              </a:defRPr>
            </a:lvl3pPr>
            <a:lvl4pPr marL="1600200" indent="-228600" eaLnBrk="0" hangingPunct="0">
              <a:defRPr sz="1400">
                <a:solidFill>
                  <a:schemeClr val="bg1"/>
                </a:solidFill>
                <a:latin typeface="MS Gothic" charset="0"/>
                <a:ea typeface="ＭＳ Ｐゴシック" charset="0"/>
              </a:defRPr>
            </a:lvl4pPr>
            <a:lvl5pPr marL="2057400" indent="-228600" eaLnBrk="0" hangingPunct="0">
              <a:defRPr sz="1400">
                <a:solidFill>
                  <a:schemeClr val="bg1"/>
                </a:solidFill>
                <a:latin typeface="MS Gothic" charset="0"/>
                <a:ea typeface="ＭＳ Ｐゴシック" charset="0"/>
              </a:defRPr>
            </a:lvl5pPr>
            <a:lvl6pPr marL="2514600" indent="-228600" eaLnBrk="0" fontAlgn="base" hangingPunct="0">
              <a:spcBef>
                <a:spcPct val="0"/>
              </a:spcBef>
              <a:spcAft>
                <a:spcPct val="0"/>
              </a:spcAft>
              <a:defRPr sz="1400">
                <a:solidFill>
                  <a:schemeClr val="bg1"/>
                </a:solidFill>
                <a:latin typeface="MS Gothic" charset="0"/>
                <a:ea typeface="ＭＳ Ｐゴシック" charset="0"/>
              </a:defRPr>
            </a:lvl6pPr>
            <a:lvl7pPr marL="2971800" indent="-228600" eaLnBrk="0" fontAlgn="base" hangingPunct="0">
              <a:spcBef>
                <a:spcPct val="0"/>
              </a:spcBef>
              <a:spcAft>
                <a:spcPct val="0"/>
              </a:spcAft>
              <a:defRPr sz="1400">
                <a:solidFill>
                  <a:schemeClr val="bg1"/>
                </a:solidFill>
                <a:latin typeface="MS Gothic" charset="0"/>
                <a:ea typeface="ＭＳ Ｐゴシック" charset="0"/>
              </a:defRPr>
            </a:lvl7pPr>
            <a:lvl8pPr marL="3429000" indent="-228600" eaLnBrk="0" fontAlgn="base" hangingPunct="0">
              <a:spcBef>
                <a:spcPct val="0"/>
              </a:spcBef>
              <a:spcAft>
                <a:spcPct val="0"/>
              </a:spcAft>
              <a:defRPr sz="1400">
                <a:solidFill>
                  <a:schemeClr val="bg1"/>
                </a:solidFill>
                <a:latin typeface="MS Gothic" charset="0"/>
                <a:ea typeface="ＭＳ Ｐゴシック" charset="0"/>
              </a:defRPr>
            </a:lvl8pPr>
            <a:lvl9pPr marL="3886200" indent="-228600" eaLnBrk="0" fontAlgn="base" hangingPunct="0">
              <a:spcBef>
                <a:spcPct val="0"/>
              </a:spcBef>
              <a:spcAft>
                <a:spcPct val="0"/>
              </a:spcAft>
              <a:defRPr sz="1400">
                <a:solidFill>
                  <a:schemeClr val="bg1"/>
                </a:solidFill>
                <a:latin typeface="MS Gothic" charset="0"/>
                <a:ea typeface="ＭＳ Ｐゴシック" charset="0"/>
              </a:defRPr>
            </a:lvl9pPr>
          </a:lstStyle>
          <a:p>
            <a:pPr algn="ctr"/>
            <a:r>
              <a:rPr lang="de-DE" sz="1600" b="1" smtClean="0">
                <a:solidFill>
                  <a:srgbClr val="FFFFFF"/>
                </a:solidFill>
                <a:latin typeface="Letter Gothic Std" charset="0"/>
              </a:rPr>
              <a:t>BASELOCK</a:t>
            </a:r>
          </a:p>
        </p:txBody>
      </p:sp>
      <p:sp>
        <p:nvSpPr>
          <p:cNvPr id="8196" name="Text Box 5"/>
          <p:cNvSpPr txBox="1">
            <a:spLocks noChangeArrowheads="1"/>
          </p:cNvSpPr>
          <p:nvPr/>
        </p:nvSpPr>
        <p:spPr bwMode="auto">
          <a:xfrm>
            <a:off x="534988" y="2420938"/>
            <a:ext cx="2216150" cy="341312"/>
          </a:xfrm>
          <a:prstGeom prst="rect">
            <a:avLst/>
          </a:prstGeom>
          <a:solidFill>
            <a:srgbClr val="002D55"/>
          </a:solidFill>
          <a:ln>
            <a:noFill/>
          </a:ln>
          <a:extLst>
            <a:ext uri="{91240B29-F687-4F45-9708-019B960494DF}">
              <a14:hiddenLine xmlns:a14="http://schemas.microsoft.com/office/drawing/2010/main" w="28575">
                <a:solidFill>
                  <a:srgbClr val="000000"/>
                </a:solidFill>
                <a:miter lim="800000"/>
                <a:headEnd/>
                <a:tailEnd/>
              </a14:hiddenLine>
            </a:ext>
          </a:extLst>
        </p:spPr>
        <p:txBody>
          <a:bodyPr lIns="90000" tIns="46800" rIns="90000" bIns="46800">
            <a:spAutoFit/>
          </a:bodyPr>
          <a:lstStyle>
            <a:lvl1pPr eaLnBrk="0" hangingPunct="0">
              <a:defRPr sz="1400">
                <a:solidFill>
                  <a:schemeClr val="bg1"/>
                </a:solidFill>
                <a:latin typeface="MS Gothic" charset="0"/>
                <a:ea typeface="ＭＳ Ｐゴシック" charset="0"/>
                <a:cs typeface="ＭＳ Ｐゴシック" charset="0"/>
              </a:defRPr>
            </a:lvl1pPr>
            <a:lvl2pPr marL="742950" indent="-285750" eaLnBrk="0" hangingPunct="0">
              <a:defRPr sz="1400">
                <a:solidFill>
                  <a:schemeClr val="bg1"/>
                </a:solidFill>
                <a:latin typeface="MS Gothic" charset="0"/>
                <a:ea typeface="ＭＳ Ｐゴシック" charset="0"/>
              </a:defRPr>
            </a:lvl2pPr>
            <a:lvl3pPr marL="1143000" indent="-228600" eaLnBrk="0" hangingPunct="0">
              <a:defRPr sz="1400">
                <a:solidFill>
                  <a:schemeClr val="bg1"/>
                </a:solidFill>
                <a:latin typeface="MS Gothic" charset="0"/>
                <a:ea typeface="ＭＳ Ｐゴシック" charset="0"/>
              </a:defRPr>
            </a:lvl3pPr>
            <a:lvl4pPr marL="1600200" indent="-228600" eaLnBrk="0" hangingPunct="0">
              <a:defRPr sz="1400">
                <a:solidFill>
                  <a:schemeClr val="bg1"/>
                </a:solidFill>
                <a:latin typeface="MS Gothic" charset="0"/>
                <a:ea typeface="ＭＳ Ｐゴシック" charset="0"/>
              </a:defRPr>
            </a:lvl4pPr>
            <a:lvl5pPr marL="2057400" indent="-228600" eaLnBrk="0" hangingPunct="0">
              <a:defRPr sz="1400">
                <a:solidFill>
                  <a:schemeClr val="bg1"/>
                </a:solidFill>
                <a:latin typeface="MS Gothic" charset="0"/>
                <a:ea typeface="ＭＳ Ｐゴシック" charset="0"/>
              </a:defRPr>
            </a:lvl5pPr>
            <a:lvl6pPr marL="2514600" indent="-228600" eaLnBrk="0" fontAlgn="base" hangingPunct="0">
              <a:spcBef>
                <a:spcPct val="0"/>
              </a:spcBef>
              <a:spcAft>
                <a:spcPct val="0"/>
              </a:spcAft>
              <a:defRPr sz="1400">
                <a:solidFill>
                  <a:schemeClr val="bg1"/>
                </a:solidFill>
                <a:latin typeface="MS Gothic" charset="0"/>
                <a:ea typeface="ＭＳ Ｐゴシック" charset="0"/>
              </a:defRPr>
            </a:lvl6pPr>
            <a:lvl7pPr marL="2971800" indent="-228600" eaLnBrk="0" fontAlgn="base" hangingPunct="0">
              <a:spcBef>
                <a:spcPct val="0"/>
              </a:spcBef>
              <a:spcAft>
                <a:spcPct val="0"/>
              </a:spcAft>
              <a:defRPr sz="1400">
                <a:solidFill>
                  <a:schemeClr val="bg1"/>
                </a:solidFill>
                <a:latin typeface="MS Gothic" charset="0"/>
                <a:ea typeface="ＭＳ Ｐゴシック" charset="0"/>
              </a:defRPr>
            </a:lvl7pPr>
            <a:lvl8pPr marL="3429000" indent="-228600" eaLnBrk="0" fontAlgn="base" hangingPunct="0">
              <a:spcBef>
                <a:spcPct val="0"/>
              </a:spcBef>
              <a:spcAft>
                <a:spcPct val="0"/>
              </a:spcAft>
              <a:defRPr sz="1400">
                <a:solidFill>
                  <a:schemeClr val="bg1"/>
                </a:solidFill>
                <a:latin typeface="MS Gothic" charset="0"/>
                <a:ea typeface="ＭＳ Ｐゴシック" charset="0"/>
              </a:defRPr>
            </a:lvl8pPr>
            <a:lvl9pPr marL="3886200" indent="-228600" eaLnBrk="0" fontAlgn="base" hangingPunct="0">
              <a:spcBef>
                <a:spcPct val="0"/>
              </a:spcBef>
              <a:spcAft>
                <a:spcPct val="0"/>
              </a:spcAft>
              <a:defRPr sz="1400">
                <a:solidFill>
                  <a:schemeClr val="bg1"/>
                </a:solidFill>
                <a:latin typeface="MS Gothic" charset="0"/>
                <a:ea typeface="ＭＳ Ｐゴシック" charset="0"/>
              </a:defRPr>
            </a:lvl9pPr>
          </a:lstStyle>
          <a:p>
            <a:pPr algn="ctr"/>
            <a:r>
              <a:rPr lang="de-DE" sz="1600" b="1" smtClean="0">
                <a:solidFill>
                  <a:srgbClr val="FFFFFF"/>
                </a:solidFill>
                <a:latin typeface="Letter Gothic Std" charset="0"/>
              </a:rPr>
              <a:t>QUICKLOCK</a:t>
            </a:r>
          </a:p>
        </p:txBody>
      </p:sp>
      <p:sp>
        <p:nvSpPr>
          <p:cNvPr id="8197" name="Rectangle 16"/>
          <p:cNvSpPr>
            <a:spLocks noChangeArrowheads="1"/>
          </p:cNvSpPr>
          <p:nvPr/>
        </p:nvSpPr>
        <p:spPr bwMode="auto">
          <a:xfrm>
            <a:off x="5862638" y="2817813"/>
            <a:ext cx="2419350"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5000"/>
              </a:lnSpc>
              <a:buFont typeface="Wingdings 2" charset="0"/>
              <a:buNone/>
            </a:pPr>
            <a:endParaRPr lang="en-GB" sz="1400" smtClean="0">
              <a:solidFill>
                <a:srgbClr val="FFFFFF"/>
              </a:solidFill>
              <a:ea typeface="ＭＳ Ｐゴシック" charset="0"/>
              <a:cs typeface="ＭＳ Ｐゴシック" charset="0"/>
            </a:endParaRPr>
          </a:p>
        </p:txBody>
      </p:sp>
      <p:sp>
        <p:nvSpPr>
          <p:cNvPr id="8198" name="Text Box 8"/>
          <p:cNvSpPr txBox="1">
            <a:spLocks noChangeArrowheads="1"/>
          </p:cNvSpPr>
          <p:nvPr/>
        </p:nvSpPr>
        <p:spPr bwMode="auto">
          <a:xfrm>
            <a:off x="3209925" y="2817813"/>
            <a:ext cx="260826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0000" tIns="46800" rIns="90000" bIns="46800">
            <a:spAutoFit/>
          </a:bodyPr>
          <a:lstStyle>
            <a:lvl1pPr eaLnBrk="0" hangingPunct="0">
              <a:defRPr sz="1400">
                <a:solidFill>
                  <a:schemeClr val="bg1"/>
                </a:solidFill>
                <a:latin typeface="MS Gothic" charset="0"/>
                <a:ea typeface="ＭＳ Ｐゴシック" charset="0"/>
                <a:cs typeface="ＭＳ Ｐゴシック" charset="0"/>
              </a:defRPr>
            </a:lvl1pPr>
            <a:lvl2pPr marL="742950" indent="-285750" eaLnBrk="0" hangingPunct="0">
              <a:defRPr sz="1400">
                <a:solidFill>
                  <a:schemeClr val="bg1"/>
                </a:solidFill>
                <a:latin typeface="MS Gothic" charset="0"/>
                <a:ea typeface="ＭＳ Ｐゴシック" charset="0"/>
              </a:defRPr>
            </a:lvl2pPr>
            <a:lvl3pPr marL="1143000" indent="-228600" eaLnBrk="0" hangingPunct="0">
              <a:defRPr sz="1400">
                <a:solidFill>
                  <a:schemeClr val="bg1"/>
                </a:solidFill>
                <a:latin typeface="MS Gothic" charset="0"/>
                <a:ea typeface="ＭＳ Ｐゴシック" charset="0"/>
              </a:defRPr>
            </a:lvl3pPr>
            <a:lvl4pPr marL="1600200" indent="-228600" eaLnBrk="0" hangingPunct="0">
              <a:defRPr sz="1400">
                <a:solidFill>
                  <a:schemeClr val="bg1"/>
                </a:solidFill>
                <a:latin typeface="MS Gothic" charset="0"/>
                <a:ea typeface="ＭＳ Ｐゴシック" charset="0"/>
              </a:defRPr>
            </a:lvl4pPr>
            <a:lvl5pPr marL="2057400" indent="-228600" eaLnBrk="0" hangingPunct="0">
              <a:defRPr sz="1400">
                <a:solidFill>
                  <a:schemeClr val="bg1"/>
                </a:solidFill>
                <a:latin typeface="MS Gothic" charset="0"/>
                <a:ea typeface="ＭＳ Ｐゴシック" charset="0"/>
              </a:defRPr>
            </a:lvl5pPr>
            <a:lvl6pPr marL="2514600" indent="-228600" eaLnBrk="0" fontAlgn="base" hangingPunct="0">
              <a:spcBef>
                <a:spcPct val="0"/>
              </a:spcBef>
              <a:spcAft>
                <a:spcPct val="0"/>
              </a:spcAft>
              <a:defRPr sz="1400">
                <a:solidFill>
                  <a:schemeClr val="bg1"/>
                </a:solidFill>
                <a:latin typeface="MS Gothic" charset="0"/>
                <a:ea typeface="ＭＳ Ｐゴシック" charset="0"/>
              </a:defRPr>
            </a:lvl6pPr>
            <a:lvl7pPr marL="2971800" indent="-228600" eaLnBrk="0" fontAlgn="base" hangingPunct="0">
              <a:spcBef>
                <a:spcPct val="0"/>
              </a:spcBef>
              <a:spcAft>
                <a:spcPct val="0"/>
              </a:spcAft>
              <a:defRPr sz="1400">
                <a:solidFill>
                  <a:schemeClr val="bg1"/>
                </a:solidFill>
                <a:latin typeface="MS Gothic" charset="0"/>
                <a:ea typeface="ＭＳ Ｐゴシック" charset="0"/>
              </a:defRPr>
            </a:lvl7pPr>
            <a:lvl8pPr marL="3429000" indent="-228600" eaLnBrk="0" fontAlgn="base" hangingPunct="0">
              <a:spcBef>
                <a:spcPct val="0"/>
              </a:spcBef>
              <a:spcAft>
                <a:spcPct val="0"/>
              </a:spcAft>
              <a:defRPr sz="1400">
                <a:solidFill>
                  <a:schemeClr val="bg1"/>
                </a:solidFill>
                <a:latin typeface="MS Gothic" charset="0"/>
                <a:ea typeface="ＭＳ Ｐゴシック" charset="0"/>
              </a:defRPr>
            </a:lvl8pPr>
            <a:lvl9pPr marL="3886200" indent="-228600" eaLnBrk="0" fontAlgn="base" hangingPunct="0">
              <a:spcBef>
                <a:spcPct val="0"/>
              </a:spcBef>
              <a:spcAft>
                <a:spcPct val="0"/>
              </a:spcAft>
              <a:defRPr sz="1400">
                <a:solidFill>
                  <a:schemeClr val="bg1"/>
                </a:solidFill>
                <a:latin typeface="MS Gothic" charset="0"/>
                <a:ea typeface="ＭＳ Ｐゴシック" charset="0"/>
              </a:defRPr>
            </a:lvl9pPr>
          </a:lstStyle>
          <a:p>
            <a:pPr algn="ctr">
              <a:lnSpc>
                <a:spcPct val="95000"/>
              </a:lnSpc>
            </a:pPr>
            <a:r>
              <a:rPr lang="en-US" smtClean="0">
                <a:solidFill>
                  <a:srgbClr val="FFFFFF"/>
                </a:solidFill>
                <a:latin typeface="Arial" charset="0"/>
              </a:rPr>
              <a:t>The new multi-gun safety storage device.</a:t>
            </a:r>
            <a:endParaRPr lang="de-DE" smtClean="0">
              <a:solidFill>
                <a:srgbClr val="FFFFFF"/>
              </a:solidFill>
              <a:latin typeface="Arial" charset="0"/>
            </a:endParaRPr>
          </a:p>
        </p:txBody>
      </p:sp>
      <p:sp>
        <p:nvSpPr>
          <p:cNvPr id="8199" name="Text Box 9"/>
          <p:cNvSpPr txBox="1">
            <a:spLocks noChangeArrowheads="1"/>
          </p:cNvSpPr>
          <p:nvPr/>
        </p:nvSpPr>
        <p:spPr bwMode="auto">
          <a:xfrm>
            <a:off x="534988" y="2817813"/>
            <a:ext cx="23383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0000" tIns="46800" rIns="90000" bIns="46800">
            <a:spAutoFit/>
          </a:bodyPr>
          <a:lstStyle>
            <a:lvl1pPr eaLnBrk="0" hangingPunct="0">
              <a:defRPr sz="1400">
                <a:solidFill>
                  <a:schemeClr val="bg1"/>
                </a:solidFill>
                <a:latin typeface="MS Gothic" charset="0"/>
                <a:ea typeface="ＭＳ Ｐゴシック" charset="0"/>
                <a:cs typeface="ＭＳ Ｐゴシック" charset="0"/>
              </a:defRPr>
            </a:lvl1pPr>
            <a:lvl2pPr marL="742950" indent="-285750" eaLnBrk="0" hangingPunct="0">
              <a:defRPr sz="1400">
                <a:solidFill>
                  <a:schemeClr val="bg1"/>
                </a:solidFill>
                <a:latin typeface="MS Gothic" charset="0"/>
                <a:ea typeface="ＭＳ Ｐゴシック" charset="0"/>
              </a:defRPr>
            </a:lvl2pPr>
            <a:lvl3pPr marL="1143000" indent="-228600" eaLnBrk="0" hangingPunct="0">
              <a:defRPr sz="1400">
                <a:solidFill>
                  <a:schemeClr val="bg1"/>
                </a:solidFill>
                <a:latin typeface="MS Gothic" charset="0"/>
                <a:ea typeface="ＭＳ Ｐゴシック" charset="0"/>
              </a:defRPr>
            </a:lvl3pPr>
            <a:lvl4pPr marL="1600200" indent="-228600" eaLnBrk="0" hangingPunct="0">
              <a:defRPr sz="1400">
                <a:solidFill>
                  <a:schemeClr val="bg1"/>
                </a:solidFill>
                <a:latin typeface="MS Gothic" charset="0"/>
                <a:ea typeface="ＭＳ Ｐゴシック" charset="0"/>
              </a:defRPr>
            </a:lvl4pPr>
            <a:lvl5pPr marL="2057400" indent="-228600" eaLnBrk="0" hangingPunct="0">
              <a:defRPr sz="1400">
                <a:solidFill>
                  <a:schemeClr val="bg1"/>
                </a:solidFill>
                <a:latin typeface="MS Gothic" charset="0"/>
                <a:ea typeface="ＭＳ Ｐゴシック" charset="0"/>
              </a:defRPr>
            </a:lvl5pPr>
            <a:lvl6pPr marL="2514600" indent="-228600" eaLnBrk="0" fontAlgn="base" hangingPunct="0">
              <a:spcBef>
                <a:spcPct val="0"/>
              </a:spcBef>
              <a:spcAft>
                <a:spcPct val="0"/>
              </a:spcAft>
              <a:defRPr sz="1400">
                <a:solidFill>
                  <a:schemeClr val="bg1"/>
                </a:solidFill>
                <a:latin typeface="MS Gothic" charset="0"/>
                <a:ea typeface="ＭＳ Ｐゴシック" charset="0"/>
              </a:defRPr>
            </a:lvl6pPr>
            <a:lvl7pPr marL="2971800" indent="-228600" eaLnBrk="0" fontAlgn="base" hangingPunct="0">
              <a:spcBef>
                <a:spcPct val="0"/>
              </a:spcBef>
              <a:spcAft>
                <a:spcPct val="0"/>
              </a:spcAft>
              <a:defRPr sz="1400">
                <a:solidFill>
                  <a:schemeClr val="bg1"/>
                </a:solidFill>
                <a:latin typeface="MS Gothic" charset="0"/>
                <a:ea typeface="ＭＳ Ｐゴシック" charset="0"/>
              </a:defRPr>
            </a:lvl7pPr>
            <a:lvl8pPr marL="3429000" indent="-228600" eaLnBrk="0" fontAlgn="base" hangingPunct="0">
              <a:spcBef>
                <a:spcPct val="0"/>
              </a:spcBef>
              <a:spcAft>
                <a:spcPct val="0"/>
              </a:spcAft>
              <a:defRPr sz="1400">
                <a:solidFill>
                  <a:schemeClr val="bg1"/>
                </a:solidFill>
                <a:latin typeface="MS Gothic" charset="0"/>
                <a:ea typeface="ＭＳ Ｐゴシック" charset="0"/>
              </a:defRPr>
            </a:lvl8pPr>
            <a:lvl9pPr marL="3886200" indent="-228600" eaLnBrk="0" fontAlgn="base" hangingPunct="0">
              <a:spcBef>
                <a:spcPct val="0"/>
              </a:spcBef>
              <a:spcAft>
                <a:spcPct val="0"/>
              </a:spcAft>
              <a:defRPr sz="1400">
                <a:solidFill>
                  <a:schemeClr val="bg1"/>
                </a:solidFill>
                <a:latin typeface="MS Gothic" charset="0"/>
                <a:ea typeface="ＭＳ Ｐゴシック" charset="0"/>
              </a:defRPr>
            </a:lvl9pPr>
          </a:lstStyle>
          <a:p>
            <a:pPr algn="ctr">
              <a:lnSpc>
                <a:spcPct val="95000"/>
              </a:lnSpc>
            </a:pPr>
            <a:r>
              <a:rPr lang="en-US" smtClean="0">
                <a:solidFill>
                  <a:srgbClr val="FFFFFF"/>
                </a:solidFill>
                <a:latin typeface="Arial" charset="0"/>
              </a:rPr>
              <a:t>The first mechatronic </a:t>
            </a:r>
            <a:br>
              <a:rPr lang="en-US" smtClean="0">
                <a:solidFill>
                  <a:srgbClr val="FFFFFF"/>
                </a:solidFill>
                <a:latin typeface="Arial" charset="0"/>
              </a:rPr>
            </a:br>
            <a:r>
              <a:rPr lang="en-US" smtClean="0">
                <a:solidFill>
                  <a:srgbClr val="FFFFFF"/>
                </a:solidFill>
                <a:latin typeface="Arial" charset="0"/>
              </a:rPr>
              <a:t>gun safety mechanism worldwide.</a:t>
            </a:r>
            <a:endParaRPr lang="de-DE" smtClean="0">
              <a:solidFill>
                <a:srgbClr val="FFFFFF"/>
              </a:solidFill>
              <a:latin typeface="Arial" charset="0"/>
            </a:endParaRPr>
          </a:p>
        </p:txBody>
      </p:sp>
      <p:pic>
        <p:nvPicPr>
          <p:cNvPr id="8200" name="Picture 10" descr="Folie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288" y="3705225"/>
            <a:ext cx="2514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11" descr="Folie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6938" y="3705225"/>
            <a:ext cx="2514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12" descr="BASELOCK_3D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1525" y="3705225"/>
            <a:ext cx="2516188"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3" name="Text Box 8"/>
          <p:cNvSpPr txBox="1">
            <a:spLocks noChangeArrowheads="1"/>
          </p:cNvSpPr>
          <p:nvPr/>
        </p:nvSpPr>
        <p:spPr bwMode="auto">
          <a:xfrm>
            <a:off x="6110288" y="2852738"/>
            <a:ext cx="2608262"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0000" tIns="46800" rIns="90000" bIns="46800">
            <a:spAutoFit/>
          </a:bodyPr>
          <a:lstStyle>
            <a:lvl1pPr eaLnBrk="0" hangingPunct="0">
              <a:defRPr sz="1400">
                <a:solidFill>
                  <a:schemeClr val="bg1"/>
                </a:solidFill>
                <a:latin typeface="MS Gothic" charset="0"/>
                <a:ea typeface="ＭＳ Ｐゴシック" charset="0"/>
                <a:cs typeface="ＭＳ Ｐゴシック" charset="0"/>
              </a:defRPr>
            </a:lvl1pPr>
            <a:lvl2pPr marL="742950" indent="-285750" eaLnBrk="0" hangingPunct="0">
              <a:defRPr sz="1400">
                <a:solidFill>
                  <a:schemeClr val="bg1"/>
                </a:solidFill>
                <a:latin typeface="MS Gothic" charset="0"/>
                <a:ea typeface="ＭＳ Ｐゴシック" charset="0"/>
              </a:defRPr>
            </a:lvl2pPr>
            <a:lvl3pPr marL="1143000" indent="-228600" eaLnBrk="0" hangingPunct="0">
              <a:defRPr sz="1400">
                <a:solidFill>
                  <a:schemeClr val="bg1"/>
                </a:solidFill>
                <a:latin typeface="MS Gothic" charset="0"/>
                <a:ea typeface="ＭＳ Ｐゴシック" charset="0"/>
              </a:defRPr>
            </a:lvl3pPr>
            <a:lvl4pPr marL="1600200" indent="-228600" eaLnBrk="0" hangingPunct="0">
              <a:defRPr sz="1400">
                <a:solidFill>
                  <a:schemeClr val="bg1"/>
                </a:solidFill>
                <a:latin typeface="MS Gothic" charset="0"/>
                <a:ea typeface="ＭＳ Ｐゴシック" charset="0"/>
              </a:defRPr>
            </a:lvl4pPr>
            <a:lvl5pPr marL="2057400" indent="-228600" eaLnBrk="0" hangingPunct="0">
              <a:defRPr sz="1400">
                <a:solidFill>
                  <a:schemeClr val="bg1"/>
                </a:solidFill>
                <a:latin typeface="MS Gothic" charset="0"/>
                <a:ea typeface="ＭＳ Ｐゴシック" charset="0"/>
              </a:defRPr>
            </a:lvl5pPr>
            <a:lvl6pPr marL="2514600" indent="-228600" eaLnBrk="0" fontAlgn="base" hangingPunct="0">
              <a:spcBef>
                <a:spcPct val="0"/>
              </a:spcBef>
              <a:spcAft>
                <a:spcPct val="0"/>
              </a:spcAft>
              <a:defRPr sz="1400">
                <a:solidFill>
                  <a:schemeClr val="bg1"/>
                </a:solidFill>
                <a:latin typeface="MS Gothic" charset="0"/>
                <a:ea typeface="ＭＳ Ｐゴシック" charset="0"/>
              </a:defRPr>
            </a:lvl6pPr>
            <a:lvl7pPr marL="2971800" indent="-228600" eaLnBrk="0" fontAlgn="base" hangingPunct="0">
              <a:spcBef>
                <a:spcPct val="0"/>
              </a:spcBef>
              <a:spcAft>
                <a:spcPct val="0"/>
              </a:spcAft>
              <a:defRPr sz="1400">
                <a:solidFill>
                  <a:schemeClr val="bg1"/>
                </a:solidFill>
                <a:latin typeface="MS Gothic" charset="0"/>
                <a:ea typeface="ＭＳ Ｐゴシック" charset="0"/>
              </a:defRPr>
            </a:lvl7pPr>
            <a:lvl8pPr marL="3429000" indent="-228600" eaLnBrk="0" fontAlgn="base" hangingPunct="0">
              <a:spcBef>
                <a:spcPct val="0"/>
              </a:spcBef>
              <a:spcAft>
                <a:spcPct val="0"/>
              </a:spcAft>
              <a:defRPr sz="1400">
                <a:solidFill>
                  <a:schemeClr val="bg1"/>
                </a:solidFill>
                <a:latin typeface="MS Gothic" charset="0"/>
                <a:ea typeface="ＭＳ Ｐゴシック" charset="0"/>
              </a:defRPr>
            </a:lvl8pPr>
            <a:lvl9pPr marL="3886200" indent="-228600" eaLnBrk="0" fontAlgn="base" hangingPunct="0">
              <a:spcBef>
                <a:spcPct val="0"/>
              </a:spcBef>
              <a:spcAft>
                <a:spcPct val="0"/>
              </a:spcAft>
              <a:defRPr sz="1400">
                <a:solidFill>
                  <a:schemeClr val="bg1"/>
                </a:solidFill>
                <a:latin typeface="MS Gothic" charset="0"/>
                <a:ea typeface="ＭＳ Ｐゴシック" charset="0"/>
              </a:defRPr>
            </a:lvl9pPr>
          </a:lstStyle>
          <a:p>
            <a:pPr algn="ctr" eaLnBrk="1" hangingPunct="1">
              <a:lnSpc>
                <a:spcPct val="95000"/>
              </a:lnSpc>
              <a:buFont typeface="Wingdings 2" charset="0"/>
              <a:buNone/>
            </a:pPr>
            <a:r>
              <a:rPr lang="en-US" smtClean="0">
                <a:solidFill>
                  <a:srgbClr val="FFFFFF"/>
                </a:solidFill>
                <a:latin typeface="Arial" charset="0"/>
              </a:rPr>
              <a:t>The future of the firearm. Now.</a:t>
            </a:r>
            <a:endParaRPr lang="de-DE" smtClean="0">
              <a:solidFill>
                <a:srgbClr val="FFFFFF"/>
              </a:solidFill>
              <a:latin typeface="Arial" charset="0"/>
            </a:endParaRPr>
          </a:p>
        </p:txBody>
      </p:sp>
    </p:spTree>
    <p:extLst>
      <p:ext uri="{BB962C8B-B14F-4D97-AF65-F5344CB8AC3E}">
        <p14:creationId xmlns:p14="http://schemas.microsoft.com/office/powerpoint/2010/main" val="850351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2" descr="Folie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Rectangle 3"/>
          <p:cNvSpPr>
            <a:spLocks noGrp="1" noChangeArrowheads="1"/>
          </p:cNvSpPr>
          <p:nvPr>
            <p:ph type="title"/>
          </p:nvPr>
        </p:nvSpPr>
        <p:spPr/>
        <p:txBody>
          <a:bodyPr/>
          <a:lstStyle/>
          <a:p>
            <a:pPr eaLnBrk="1" hangingPunct="1"/>
            <a:r>
              <a:rPr lang="de-DE" sz="2100" b="1">
                <a:latin typeface="Letter Gothic Std" charset="0"/>
              </a:rPr>
              <a:t>QUICKLOCK:</a:t>
            </a:r>
            <a:br>
              <a:rPr lang="de-DE" sz="2100" b="1">
                <a:latin typeface="Letter Gothic Std" charset="0"/>
              </a:rPr>
            </a:br>
            <a:r>
              <a:rPr lang="de-DE" sz="2100">
                <a:latin typeface="Letter Gothic Std" charset="0"/>
              </a:rPr>
              <a:t>SAFE </a:t>
            </a:r>
            <a:r>
              <a:rPr lang="en-US" sz="2100">
                <a:latin typeface="Letter Gothic Std" charset="0"/>
              </a:rPr>
              <a:t>IN SECONDS </a:t>
            </a:r>
            <a:br>
              <a:rPr lang="en-US" sz="2100">
                <a:latin typeface="Letter Gothic Std" charset="0"/>
              </a:rPr>
            </a:br>
            <a:r>
              <a:rPr lang="en-US" sz="2100">
                <a:latin typeface="Letter Gothic Std" charset="0"/>
              </a:rPr>
              <a:t>EASIEST HANDLING </a:t>
            </a:r>
            <a:r>
              <a:rPr lang="de-DE" sz="2100">
                <a:latin typeface="Letter Gothic Std" charset="0"/>
              </a:rPr>
              <a:t/>
            </a:r>
            <a:br>
              <a:rPr lang="de-DE" sz="2100">
                <a:latin typeface="Letter Gothic Std" charset="0"/>
              </a:rPr>
            </a:br>
            <a:endParaRPr lang="de-DE" sz="2100">
              <a:latin typeface="Letter Gothic Std" charset="0"/>
            </a:endParaRPr>
          </a:p>
        </p:txBody>
      </p:sp>
      <p:sp>
        <p:nvSpPr>
          <p:cNvPr id="12291" name="Rectangle 4"/>
          <p:cNvSpPr>
            <a:spLocks noChangeArrowheads="1"/>
          </p:cNvSpPr>
          <p:nvPr/>
        </p:nvSpPr>
        <p:spPr bwMode="auto">
          <a:xfrm flipH="1">
            <a:off x="463550" y="2379663"/>
            <a:ext cx="2768600" cy="319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000" tIns="46800" rIns="90000" bIns="46800" anchor="ctr"/>
          <a:lstStyle/>
          <a:p>
            <a:pPr algn="ctr" eaLnBrk="0" hangingPunct="0"/>
            <a:endParaRPr lang="en-GB" sz="1400" smtClean="0">
              <a:solidFill>
                <a:srgbClr val="FFFFFF"/>
              </a:solidFill>
              <a:ea typeface="ＭＳ Ｐゴシック" charset="0"/>
              <a:cs typeface="ＭＳ Ｐゴシック" charset="0"/>
            </a:endParaRPr>
          </a:p>
        </p:txBody>
      </p:sp>
      <p:sp>
        <p:nvSpPr>
          <p:cNvPr id="12292" name="Rectangle 9"/>
          <p:cNvSpPr>
            <a:spLocks noChangeArrowheads="1"/>
          </p:cNvSpPr>
          <p:nvPr/>
        </p:nvSpPr>
        <p:spPr bwMode="auto">
          <a:xfrm flipH="1">
            <a:off x="3314700" y="2379663"/>
            <a:ext cx="2767013" cy="319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000" tIns="46800" rIns="90000" bIns="46800" anchor="ctr"/>
          <a:lstStyle/>
          <a:p>
            <a:pPr algn="ctr" eaLnBrk="0" hangingPunct="0"/>
            <a:endParaRPr lang="en-GB" sz="1400" smtClean="0">
              <a:solidFill>
                <a:srgbClr val="FFFFFF"/>
              </a:solidFill>
              <a:ea typeface="ＭＳ Ｐゴシック" charset="0"/>
              <a:cs typeface="ＭＳ Ｐゴシック" charset="0"/>
            </a:endParaRPr>
          </a:p>
        </p:txBody>
      </p:sp>
      <p:sp>
        <p:nvSpPr>
          <p:cNvPr id="12293" name="Rectangle 13"/>
          <p:cNvSpPr>
            <a:spLocks noChangeArrowheads="1"/>
          </p:cNvSpPr>
          <p:nvPr/>
        </p:nvSpPr>
        <p:spPr bwMode="auto">
          <a:xfrm>
            <a:off x="3306763" y="4440238"/>
            <a:ext cx="2590800" cy="741362"/>
          </a:xfrm>
          <a:prstGeom prst="rect">
            <a:avLst/>
          </a:prstGeom>
          <a:solidFill>
            <a:srgbClr val="002D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Aft>
                <a:spcPct val="25000"/>
              </a:spcAft>
            </a:pPr>
            <a:r>
              <a:rPr lang="en-US" sz="1400" smtClean="0">
                <a:solidFill>
                  <a:srgbClr val="FFFFFF"/>
                </a:solidFill>
                <a:ea typeface="ＭＳ Ｐゴシック" charset="0"/>
                <a:cs typeface="ＭＳ Ｐゴシック" charset="0"/>
              </a:rPr>
              <a:t>Introduction in the chamber – automatic locking</a:t>
            </a:r>
            <a:endParaRPr lang="pt-BR" sz="1400" b="1" smtClean="0">
              <a:solidFill>
                <a:srgbClr val="FFFFFF"/>
              </a:solidFill>
              <a:ea typeface="ＭＳ Ｐゴシック" charset="0"/>
              <a:cs typeface="ＭＳ Ｐゴシック" charset="0"/>
            </a:endParaRPr>
          </a:p>
        </p:txBody>
      </p:sp>
      <p:sp>
        <p:nvSpPr>
          <p:cNvPr id="12294" name="Rectangle 14"/>
          <p:cNvSpPr>
            <a:spLocks noChangeArrowheads="1"/>
          </p:cNvSpPr>
          <p:nvPr/>
        </p:nvSpPr>
        <p:spPr bwMode="auto">
          <a:xfrm flipH="1">
            <a:off x="6164263" y="2379663"/>
            <a:ext cx="2768600" cy="319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000" tIns="46800" rIns="90000" bIns="46800" anchor="ctr"/>
          <a:lstStyle/>
          <a:p>
            <a:pPr algn="ctr" eaLnBrk="0" hangingPunct="0"/>
            <a:endParaRPr lang="en-GB" sz="1400" smtClean="0">
              <a:solidFill>
                <a:srgbClr val="FFFFFF"/>
              </a:solidFill>
              <a:ea typeface="ＭＳ Ｐゴシック" charset="0"/>
              <a:cs typeface="ＭＳ Ｐゴシック" charset="0"/>
            </a:endParaRPr>
          </a:p>
        </p:txBody>
      </p:sp>
      <p:sp>
        <p:nvSpPr>
          <p:cNvPr id="12295" name="Text Box 7"/>
          <p:cNvSpPr txBox="1">
            <a:spLocks noChangeAspect="1" noChangeArrowheads="1"/>
          </p:cNvSpPr>
          <p:nvPr/>
        </p:nvSpPr>
        <p:spPr bwMode="auto">
          <a:xfrm>
            <a:off x="608013" y="2325688"/>
            <a:ext cx="366712" cy="309562"/>
          </a:xfrm>
          <a:prstGeom prst="rect">
            <a:avLst/>
          </a:prstGeom>
          <a:solidFill>
            <a:srgbClr val="002D5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1400">
                <a:solidFill>
                  <a:schemeClr val="bg1"/>
                </a:solidFill>
                <a:latin typeface="MS Gothic" charset="0"/>
                <a:ea typeface="ＭＳ Ｐゴシック" charset="0"/>
                <a:cs typeface="ＭＳ Ｐゴシック" charset="0"/>
              </a:defRPr>
            </a:lvl1pPr>
            <a:lvl2pPr marL="742950" indent="-285750" eaLnBrk="0" hangingPunct="0">
              <a:defRPr sz="1400">
                <a:solidFill>
                  <a:schemeClr val="bg1"/>
                </a:solidFill>
                <a:latin typeface="MS Gothic" charset="0"/>
                <a:ea typeface="ＭＳ Ｐゴシック" charset="0"/>
              </a:defRPr>
            </a:lvl2pPr>
            <a:lvl3pPr marL="1143000" indent="-228600" eaLnBrk="0" hangingPunct="0">
              <a:defRPr sz="1400">
                <a:solidFill>
                  <a:schemeClr val="bg1"/>
                </a:solidFill>
                <a:latin typeface="MS Gothic" charset="0"/>
                <a:ea typeface="ＭＳ Ｐゴシック" charset="0"/>
              </a:defRPr>
            </a:lvl3pPr>
            <a:lvl4pPr marL="1600200" indent="-228600" eaLnBrk="0" hangingPunct="0">
              <a:defRPr sz="1400">
                <a:solidFill>
                  <a:schemeClr val="bg1"/>
                </a:solidFill>
                <a:latin typeface="MS Gothic" charset="0"/>
                <a:ea typeface="ＭＳ Ｐゴシック" charset="0"/>
              </a:defRPr>
            </a:lvl4pPr>
            <a:lvl5pPr marL="2057400" indent="-228600" eaLnBrk="0" hangingPunct="0">
              <a:defRPr sz="1400">
                <a:solidFill>
                  <a:schemeClr val="bg1"/>
                </a:solidFill>
                <a:latin typeface="MS Gothic" charset="0"/>
                <a:ea typeface="ＭＳ Ｐゴシック" charset="0"/>
              </a:defRPr>
            </a:lvl5pPr>
            <a:lvl6pPr marL="2514600" indent="-228600" eaLnBrk="0" fontAlgn="base" hangingPunct="0">
              <a:spcBef>
                <a:spcPct val="0"/>
              </a:spcBef>
              <a:spcAft>
                <a:spcPct val="0"/>
              </a:spcAft>
              <a:defRPr sz="1400">
                <a:solidFill>
                  <a:schemeClr val="bg1"/>
                </a:solidFill>
                <a:latin typeface="MS Gothic" charset="0"/>
                <a:ea typeface="ＭＳ Ｐゴシック" charset="0"/>
              </a:defRPr>
            </a:lvl6pPr>
            <a:lvl7pPr marL="2971800" indent="-228600" eaLnBrk="0" fontAlgn="base" hangingPunct="0">
              <a:spcBef>
                <a:spcPct val="0"/>
              </a:spcBef>
              <a:spcAft>
                <a:spcPct val="0"/>
              </a:spcAft>
              <a:defRPr sz="1400">
                <a:solidFill>
                  <a:schemeClr val="bg1"/>
                </a:solidFill>
                <a:latin typeface="MS Gothic" charset="0"/>
                <a:ea typeface="ＭＳ Ｐゴシック" charset="0"/>
              </a:defRPr>
            </a:lvl7pPr>
            <a:lvl8pPr marL="3429000" indent="-228600" eaLnBrk="0" fontAlgn="base" hangingPunct="0">
              <a:spcBef>
                <a:spcPct val="0"/>
              </a:spcBef>
              <a:spcAft>
                <a:spcPct val="0"/>
              </a:spcAft>
              <a:defRPr sz="1400">
                <a:solidFill>
                  <a:schemeClr val="bg1"/>
                </a:solidFill>
                <a:latin typeface="MS Gothic" charset="0"/>
                <a:ea typeface="ＭＳ Ｐゴシック" charset="0"/>
              </a:defRPr>
            </a:lvl8pPr>
            <a:lvl9pPr marL="3886200" indent="-228600" eaLnBrk="0" fontAlgn="base" hangingPunct="0">
              <a:spcBef>
                <a:spcPct val="0"/>
              </a:spcBef>
              <a:spcAft>
                <a:spcPct val="0"/>
              </a:spcAft>
              <a:defRPr sz="1400">
                <a:solidFill>
                  <a:schemeClr val="bg1"/>
                </a:solidFill>
                <a:latin typeface="MS Gothic" charset="0"/>
                <a:ea typeface="ＭＳ Ｐゴシック" charset="0"/>
              </a:defRPr>
            </a:lvl9pPr>
          </a:lstStyle>
          <a:p>
            <a:pPr algn="ctr">
              <a:spcBef>
                <a:spcPct val="50000"/>
              </a:spcBef>
            </a:pPr>
            <a:r>
              <a:rPr lang="de-DE" b="1" smtClean="0">
                <a:solidFill>
                  <a:srgbClr val="FFFFFF"/>
                </a:solidFill>
                <a:latin typeface="Arial" charset="0"/>
              </a:rPr>
              <a:t>1</a:t>
            </a:r>
          </a:p>
        </p:txBody>
      </p:sp>
      <p:sp>
        <p:nvSpPr>
          <p:cNvPr id="12296" name="Text Box 12"/>
          <p:cNvSpPr txBox="1">
            <a:spLocks noChangeAspect="1" noChangeArrowheads="1"/>
          </p:cNvSpPr>
          <p:nvPr/>
        </p:nvSpPr>
        <p:spPr bwMode="auto">
          <a:xfrm>
            <a:off x="3408363" y="2327275"/>
            <a:ext cx="6048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1400">
                <a:solidFill>
                  <a:schemeClr val="bg1"/>
                </a:solidFill>
                <a:latin typeface="MS Gothic" charset="0"/>
                <a:ea typeface="ＭＳ Ｐゴシック" charset="0"/>
                <a:cs typeface="ＭＳ Ｐゴシック" charset="0"/>
              </a:defRPr>
            </a:lvl1pPr>
            <a:lvl2pPr marL="742950" indent="-285750" eaLnBrk="0" hangingPunct="0">
              <a:defRPr sz="1400">
                <a:solidFill>
                  <a:schemeClr val="bg1"/>
                </a:solidFill>
                <a:latin typeface="MS Gothic" charset="0"/>
                <a:ea typeface="ＭＳ Ｐゴシック" charset="0"/>
              </a:defRPr>
            </a:lvl2pPr>
            <a:lvl3pPr marL="1143000" indent="-228600" eaLnBrk="0" hangingPunct="0">
              <a:defRPr sz="1400">
                <a:solidFill>
                  <a:schemeClr val="bg1"/>
                </a:solidFill>
                <a:latin typeface="MS Gothic" charset="0"/>
                <a:ea typeface="ＭＳ Ｐゴシック" charset="0"/>
              </a:defRPr>
            </a:lvl3pPr>
            <a:lvl4pPr marL="1600200" indent="-228600" eaLnBrk="0" hangingPunct="0">
              <a:defRPr sz="1400">
                <a:solidFill>
                  <a:schemeClr val="bg1"/>
                </a:solidFill>
                <a:latin typeface="MS Gothic" charset="0"/>
                <a:ea typeface="ＭＳ Ｐゴシック" charset="0"/>
              </a:defRPr>
            </a:lvl4pPr>
            <a:lvl5pPr marL="2057400" indent="-228600" eaLnBrk="0" hangingPunct="0">
              <a:defRPr sz="1400">
                <a:solidFill>
                  <a:schemeClr val="bg1"/>
                </a:solidFill>
                <a:latin typeface="MS Gothic" charset="0"/>
                <a:ea typeface="ＭＳ Ｐゴシック" charset="0"/>
              </a:defRPr>
            </a:lvl5pPr>
            <a:lvl6pPr marL="2514600" indent="-228600" eaLnBrk="0" fontAlgn="base" hangingPunct="0">
              <a:spcBef>
                <a:spcPct val="0"/>
              </a:spcBef>
              <a:spcAft>
                <a:spcPct val="0"/>
              </a:spcAft>
              <a:defRPr sz="1400">
                <a:solidFill>
                  <a:schemeClr val="bg1"/>
                </a:solidFill>
                <a:latin typeface="MS Gothic" charset="0"/>
                <a:ea typeface="ＭＳ Ｐゴシック" charset="0"/>
              </a:defRPr>
            </a:lvl6pPr>
            <a:lvl7pPr marL="2971800" indent="-228600" eaLnBrk="0" fontAlgn="base" hangingPunct="0">
              <a:spcBef>
                <a:spcPct val="0"/>
              </a:spcBef>
              <a:spcAft>
                <a:spcPct val="0"/>
              </a:spcAft>
              <a:defRPr sz="1400">
                <a:solidFill>
                  <a:schemeClr val="bg1"/>
                </a:solidFill>
                <a:latin typeface="MS Gothic" charset="0"/>
                <a:ea typeface="ＭＳ Ｐゴシック" charset="0"/>
              </a:defRPr>
            </a:lvl7pPr>
            <a:lvl8pPr marL="3429000" indent="-228600" eaLnBrk="0" fontAlgn="base" hangingPunct="0">
              <a:spcBef>
                <a:spcPct val="0"/>
              </a:spcBef>
              <a:spcAft>
                <a:spcPct val="0"/>
              </a:spcAft>
              <a:defRPr sz="1400">
                <a:solidFill>
                  <a:schemeClr val="bg1"/>
                </a:solidFill>
                <a:latin typeface="MS Gothic" charset="0"/>
                <a:ea typeface="ＭＳ Ｐゴシック" charset="0"/>
              </a:defRPr>
            </a:lvl8pPr>
            <a:lvl9pPr marL="3886200" indent="-228600" eaLnBrk="0" fontAlgn="base" hangingPunct="0">
              <a:spcBef>
                <a:spcPct val="0"/>
              </a:spcBef>
              <a:spcAft>
                <a:spcPct val="0"/>
              </a:spcAft>
              <a:defRPr sz="1400">
                <a:solidFill>
                  <a:schemeClr val="bg1"/>
                </a:solidFill>
                <a:latin typeface="MS Gothic" charset="0"/>
                <a:ea typeface="ＭＳ Ｐゴシック" charset="0"/>
              </a:defRPr>
            </a:lvl9pPr>
          </a:lstStyle>
          <a:p>
            <a:pPr>
              <a:spcBef>
                <a:spcPct val="50000"/>
              </a:spcBef>
            </a:pPr>
            <a:r>
              <a:rPr lang="de-DE" b="1" smtClean="0">
                <a:solidFill>
                  <a:srgbClr val="FFFFFF"/>
                </a:solidFill>
                <a:latin typeface="Arial" charset="0"/>
              </a:rPr>
              <a:t>(2)</a:t>
            </a:r>
          </a:p>
        </p:txBody>
      </p:sp>
      <p:sp>
        <p:nvSpPr>
          <p:cNvPr id="12297" name="Text Box 17"/>
          <p:cNvSpPr txBox="1">
            <a:spLocks noChangeAspect="1" noChangeArrowheads="1"/>
          </p:cNvSpPr>
          <p:nvPr/>
        </p:nvSpPr>
        <p:spPr bwMode="auto">
          <a:xfrm>
            <a:off x="6237288" y="2327275"/>
            <a:ext cx="6048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1400">
                <a:solidFill>
                  <a:schemeClr val="bg1"/>
                </a:solidFill>
                <a:latin typeface="MS Gothic" charset="0"/>
                <a:ea typeface="ＭＳ Ｐゴシック" charset="0"/>
                <a:cs typeface="ＭＳ Ｐゴシック" charset="0"/>
              </a:defRPr>
            </a:lvl1pPr>
            <a:lvl2pPr marL="742950" indent="-285750" eaLnBrk="0" hangingPunct="0">
              <a:defRPr sz="1400">
                <a:solidFill>
                  <a:schemeClr val="bg1"/>
                </a:solidFill>
                <a:latin typeface="MS Gothic" charset="0"/>
                <a:ea typeface="ＭＳ Ｐゴシック" charset="0"/>
              </a:defRPr>
            </a:lvl2pPr>
            <a:lvl3pPr marL="1143000" indent="-228600" eaLnBrk="0" hangingPunct="0">
              <a:defRPr sz="1400">
                <a:solidFill>
                  <a:schemeClr val="bg1"/>
                </a:solidFill>
                <a:latin typeface="MS Gothic" charset="0"/>
                <a:ea typeface="ＭＳ Ｐゴシック" charset="0"/>
              </a:defRPr>
            </a:lvl3pPr>
            <a:lvl4pPr marL="1600200" indent="-228600" eaLnBrk="0" hangingPunct="0">
              <a:defRPr sz="1400">
                <a:solidFill>
                  <a:schemeClr val="bg1"/>
                </a:solidFill>
                <a:latin typeface="MS Gothic" charset="0"/>
                <a:ea typeface="ＭＳ Ｐゴシック" charset="0"/>
              </a:defRPr>
            </a:lvl4pPr>
            <a:lvl5pPr marL="2057400" indent="-228600" eaLnBrk="0" hangingPunct="0">
              <a:defRPr sz="1400">
                <a:solidFill>
                  <a:schemeClr val="bg1"/>
                </a:solidFill>
                <a:latin typeface="MS Gothic" charset="0"/>
                <a:ea typeface="ＭＳ Ｐゴシック" charset="0"/>
              </a:defRPr>
            </a:lvl5pPr>
            <a:lvl6pPr marL="2514600" indent="-228600" eaLnBrk="0" fontAlgn="base" hangingPunct="0">
              <a:spcBef>
                <a:spcPct val="0"/>
              </a:spcBef>
              <a:spcAft>
                <a:spcPct val="0"/>
              </a:spcAft>
              <a:defRPr sz="1400">
                <a:solidFill>
                  <a:schemeClr val="bg1"/>
                </a:solidFill>
                <a:latin typeface="MS Gothic" charset="0"/>
                <a:ea typeface="ＭＳ Ｐゴシック" charset="0"/>
              </a:defRPr>
            </a:lvl6pPr>
            <a:lvl7pPr marL="2971800" indent="-228600" eaLnBrk="0" fontAlgn="base" hangingPunct="0">
              <a:spcBef>
                <a:spcPct val="0"/>
              </a:spcBef>
              <a:spcAft>
                <a:spcPct val="0"/>
              </a:spcAft>
              <a:defRPr sz="1400">
                <a:solidFill>
                  <a:schemeClr val="bg1"/>
                </a:solidFill>
                <a:latin typeface="MS Gothic" charset="0"/>
                <a:ea typeface="ＭＳ Ｐゴシック" charset="0"/>
              </a:defRPr>
            </a:lvl7pPr>
            <a:lvl8pPr marL="3429000" indent="-228600" eaLnBrk="0" fontAlgn="base" hangingPunct="0">
              <a:spcBef>
                <a:spcPct val="0"/>
              </a:spcBef>
              <a:spcAft>
                <a:spcPct val="0"/>
              </a:spcAft>
              <a:defRPr sz="1400">
                <a:solidFill>
                  <a:schemeClr val="bg1"/>
                </a:solidFill>
                <a:latin typeface="MS Gothic" charset="0"/>
                <a:ea typeface="ＭＳ Ｐゴシック" charset="0"/>
              </a:defRPr>
            </a:lvl8pPr>
            <a:lvl9pPr marL="3886200" indent="-228600" eaLnBrk="0" fontAlgn="base" hangingPunct="0">
              <a:spcBef>
                <a:spcPct val="0"/>
              </a:spcBef>
              <a:spcAft>
                <a:spcPct val="0"/>
              </a:spcAft>
              <a:defRPr sz="1400">
                <a:solidFill>
                  <a:schemeClr val="bg1"/>
                </a:solidFill>
                <a:latin typeface="MS Gothic" charset="0"/>
                <a:ea typeface="ＭＳ Ｐゴシック" charset="0"/>
              </a:defRPr>
            </a:lvl9pPr>
          </a:lstStyle>
          <a:p>
            <a:pPr>
              <a:spcBef>
                <a:spcPct val="50000"/>
              </a:spcBef>
            </a:pPr>
            <a:r>
              <a:rPr lang="de-DE" b="1" smtClean="0">
                <a:solidFill>
                  <a:srgbClr val="FFFFFF"/>
                </a:solidFill>
                <a:latin typeface="Arial" charset="0"/>
              </a:rPr>
              <a:t>(3)</a:t>
            </a:r>
          </a:p>
        </p:txBody>
      </p:sp>
      <p:sp>
        <p:nvSpPr>
          <p:cNvPr id="516107" name="Rectangle 18"/>
          <p:cNvSpPr>
            <a:spLocks noChangeArrowheads="1"/>
          </p:cNvSpPr>
          <p:nvPr/>
        </p:nvSpPr>
        <p:spPr bwMode="auto">
          <a:xfrm>
            <a:off x="6210300" y="4440238"/>
            <a:ext cx="2508250" cy="741362"/>
          </a:xfrm>
          <a:prstGeom prst="rect">
            <a:avLst/>
          </a:prstGeom>
          <a:solidFill>
            <a:srgbClr val="002D55"/>
          </a:solidFill>
          <a:ln w="9525">
            <a:noFill/>
            <a:miter lim="800000"/>
            <a:headEnd/>
            <a:tailEnd/>
          </a:ln>
        </p:spPr>
        <p:txBody>
          <a:bodyPr/>
          <a:lstStyle/>
          <a:p>
            <a:pPr>
              <a:spcAft>
                <a:spcPct val="25000"/>
              </a:spcAft>
              <a:defRPr/>
            </a:pPr>
            <a:r>
              <a:rPr lang="en-US" sz="1400" dirty="0">
                <a:solidFill>
                  <a:srgbClr val="FFFFFF"/>
                </a:solidFill>
                <a:latin typeface="Arial"/>
                <a:ea typeface="MS Gothic" pitchFamily="49" charset="-128"/>
                <a:cs typeface="Arial"/>
              </a:rPr>
              <a:t>Removal of locking device after proper authentication at the control unit</a:t>
            </a:r>
            <a:endParaRPr lang="pt-BR" sz="1400" dirty="0">
              <a:solidFill>
                <a:srgbClr val="FFFFFF"/>
              </a:solidFill>
              <a:latin typeface="Arial"/>
              <a:ea typeface="MS Gothic" pitchFamily="49" charset="-128"/>
              <a:cs typeface="Arial"/>
            </a:endParaRPr>
          </a:p>
        </p:txBody>
      </p:sp>
      <p:sp>
        <p:nvSpPr>
          <p:cNvPr id="12299" name="Rectangle 8"/>
          <p:cNvSpPr>
            <a:spLocks noChangeArrowheads="1"/>
          </p:cNvSpPr>
          <p:nvPr/>
        </p:nvSpPr>
        <p:spPr bwMode="auto">
          <a:xfrm>
            <a:off x="620713" y="4440238"/>
            <a:ext cx="2392362" cy="741362"/>
          </a:xfrm>
          <a:prstGeom prst="rect">
            <a:avLst/>
          </a:prstGeom>
          <a:solidFill>
            <a:srgbClr val="002D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Aft>
                <a:spcPct val="25000"/>
              </a:spcAft>
            </a:pPr>
            <a:r>
              <a:rPr lang="en-US" sz="1400" smtClean="0">
                <a:solidFill>
                  <a:srgbClr val="FFFFFF"/>
                </a:solidFill>
                <a:ea typeface="ＭＳ Ｐゴシック" charset="0"/>
                <a:cs typeface="ＭＳ Ｐゴシック" charset="0"/>
              </a:rPr>
              <a:t>Control Unit with </a:t>
            </a:r>
          </a:p>
          <a:p>
            <a:pPr>
              <a:spcAft>
                <a:spcPct val="25000"/>
              </a:spcAft>
            </a:pPr>
            <a:r>
              <a:rPr lang="en-US" sz="1400" smtClean="0">
                <a:solidFill>
                  <a:srgbClr val="FFFFFF"/>
                </a:solidFill>
                <a:ea typeface="ＭＳ Ｐゴシック" charset="0"/>
                <a:cs typeface="ＭＳ Ｐゴシック" charset="0"/>
              </a:rPr>
              <a:t>Locking Elements</a:t>
            </a:r>
          </a:p>
        </p:txBody>
      </p:sp>
      <p:pic>
        <p:nvPicPr>
          <p:cNvPr id="12300" name="Picture 13" descr="SCHROTFLINTE NACH_0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7888" y="2741613"/>
            <a:ext cx="243522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Picture 14" descr="3006 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288" y="2719388"/>
            <a:ext cx="2339975" cy="1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Picture 15" descr="Kipp ne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5538" y="2719388"/>
            <a:ext cx="2513012"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3" name="Text Box 7"/>
          <p:cNvSpPr txBox="1">
            <a:spLocks noChangeAspect="1" noChangeArrowheads="1"/>
          </p:cNvSpPr>
          <p:nvPr/>
        </p:nvSpPr>
        <p:spPr bwMode="auto">
          <a:xfrm>
            <a:off x="3408363" y="2357438"/>
            <a:ext cx="366712" cy="309562"/>
          </a:xfrm>
          <a:prstGeom prst="rect">
            <a:avLst/>
          </a:prstGeom>
          <a:solidFill>
            <a:srgbClr val="002D5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1400">
                <a:solidFill>
                  <a:schemeClr val="bg1"/>
                </a:solidFill>
                <a:latin typeface="MS Gothic" charset="0"/>
                <a:ea typeface="ＭＳ Ｐゴシック" charset="0"/>
                <a:cs typeface="ＭＳ Ｐゴシック" charset="0"/>
              </a:defRPr>
            </a:lvl1pPr>
            <a:lvl2pPr marL="742950" indent="-285750" eaLnBrk="0" hangingPunct="0">
              <a:defRPr sz="1400">
                <a:solidFill>
                  <a:schemeClr val="bg1"/>
                </a:solidFill>
                <a:latin typeface="MS Gothic" charset="0"/>
                <a:ea typeface="ＭＳ Ｐゴシック" charset="0"/>
              </a:defRPr>
            </a:lvl2pPr>
            <a:lvl3pPr marL="1143000" indent="-228600" eaLnBrk="0" hangingPunct="0">
              <a:defRPr sz="1400">
                <a:solidFill>
                  <a:schemeClr val="bg1"/>
                </a:solidFill>
                <a:latin typeface="MS Gothic" charset="0"/>
                <a:ea typeface="ＭＳ Ｐゴシック" charset="0"/>
              </a:defRPr>
            </a:lvl3pPr>
            <a:lvl4pPr marL="1600200" indent="-228600" eaLnBrk="0" hangingPunct="0">
              <a:defRPr sz="1400">
                <a:solidFill>
                  <a:schemeClr val="bg1"/>
                </a:solidFill>
                <a:latin typeface="MS Gothic" charset="0"/>
                <a:ea typeface="ＭＳ Ｐゴシック" charset="0"/>
              </a:defRPr>
            </a:lvl4pPr>
            <a:lvl5pPr marL="2057400" indent="-228600" eaLnBrk="0" hangingPunct="0">
              <a:defRPr sz="1400">
                <a:solidFill>
                  <a:schemeClr val="bg1"/>
                </a:solidFill>
                <a:latin typeface="MS Gothic" charset="0"/>
                <a:ea typeface="ＭＳ Ｐゴシック" charset="0"/>
              </a:defRPr>
            </a:lvl5pPr>
            <a:lvl6pPr marL="2514600" indent="-228600" eaLnBrk="0" fontAlgn="base" hangingPunct="0">
              <a:spcBef>
                <a:spcPct val="0"/>
              </a:spcBef>
              <a:spcAft>
                <a:spcPct val="0"/>
              </a:spcAft>
              <a:defRPr sz="1400">
                <a:solidFill>
                  <a:schemeClr val="bg1"/>
                </a:solidFill>
                <a:latin typeface="MS Gothic" charset="0"/>
                <a:ea typeface="ＭＳ Ｐゴシック" charset="0"/>
              </a:defRPr>
            </a:lvl6pPr>
            <a:lvl7pPr marL="2971800" indent="-228600" eaLnBrk="0" fontAlgn="base" hangingPunct="0">
              <a:spcBef>
                <a:spcPct val="0"/>
              </a:spcBef>
              <a:spcAft>
                <a:spcPct val="0"/>
              </a:spcAft>
              <a:defRPr sz="1400">
                <a:solidFill>
                  <a:schemeClr val="bg1"/>
                </a:solidFill>
                <a:latin typeface="MS Gothic" charset="0"/>
                <a:ea typeface="ＭＳ Ｐゴシック" charset="0"/>
              </a:defRPr>
            </a:lvl7pPr>
            <a:lvl8pPr marL="3429000" indent="-228600" eaLnBrk="0" fontAlgn="base" hangingPunct="0">
              <a:spcBef>
                <a:spcPct val="0"/>
              </a:spcBef>
              <a:spcAft>
                <a:spcPct val="0"/>
              </a:spcAft>
              <a:defRPr sz="1400">
                <a:solidFill>
                  <a:schemeClr val="bg1"/>
                </a:solidFill>
                <a:latin typeface="MS Gothic" charset="0"/>
                <a:ea typeface="ＭＳ Ｐゴシック" charset="0"/>
              </a:defRPr>
            </a:lvl8pPr>
            <a:lvl9pPr marL="3886200" indent="-228600" eaLnBrk="0" fontAlgn="base" hangingPunct="0">
              <a:spcBef>
                <a:spcPct val="0"/>
              </a:spcBef>
              <a:spcAft>
                <a:spcPct val="0"/>
              </a:spcAft>
              <a:defRPr sz="1400">
                <a:solidFill>
                  <a:schemeClr val="bg1"/>
                </a:solidFill>
                <a:latin typeface="MS Gothic" charset="0"/>
                <a:ea typeface="ＭＳ Ｐゴシック" charset="0"/>
              </a:defRPr>
            </a:lvl9pPr>
          </a:lstStyle>
          <a:p>
            <a:pPr algn="ctr">
              <a:spcBef>
                <a:spcPct val="50000"/>
              </a:spcBef>
            </a:pPr>
            <a:r>
              <a:rPr lang="de-CH" b="1" smtClean="0">
                <a:solidFill>
                  <a:srgbClr val="FFFFFF"/>
                </a:solidFill>
                <a:latin typeface="Arial" charset="0"/>
              </a:rPr>
              <a:t>2</a:t>
            </a:r>
            <a:endParaRPr lang="de-DE" b="1" smtClean="0">
              <a:solidFill>
                <a:srgbClr val="FFFFFF"/>
              </a:solidFill>
              <a:latin typeface="Arial" charset="0"/>
            </a:endParaRPr>
          </a:p>
        </p:txBody>
      </p:sp>
      <p:sp>
        <p:nvSpPr>
          <p:cNvPr id="12304" name="Text Box 7"/>
          <p:cNvSpPr txBox="1">
            <a:spLocks noChangeAspect="1" noChangeArrowheads="1"/>
          </p:cNvSpPr>
          <p:nvPr/>
        </p:nvSpPr>
        <p:spPr bwMode="auto">
          <a:xfrm>
            <a:off x="6205538" y="2357438"/>
            <a:ext cx="366712" cy="309562"/>
          </a:xfrm>
          <a:prstGeom prst="rect">
            <a:avLst/>
          </a:prstGeom>
          <a:solidFill>
            <a:srgbClr val="002D5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1400">
                <a:solidFill>
                  <a:schemeClr val="bg1"/>
                </a:solidFill>
                <a:latin typeface="MS Gothic" charset="0"/>
                <a:ea typeface="ＭＳ Ｐゴシック" charset="0"/>
                <a:cs typeface="ＭＳ Ｐゴシック" charset="0"/>
              </a:defRPr>
            </a:lvl1pPr>
            <a:lvl2pPr marL="742950" indent="-285750" eaLnBrk="0" hangingPunct="0">
              <a:defRPr sz="1400">
                <a:solidFill>
                  <a:schemeClr val="bg1"/>
                </a:solidFill>
                <a:latin typeface="MS Gothic" charset="0"/>
                <a:ea typeface="ＭＳ Ｐゴシック" charset="0"/>
              </a:defRPr>
            </a:lvl2pPr>
            <a:lvl3pPr marL="1143000" indent="-228600" eaLnBrk="0" hangingPunct="0">
              <a:defRPr sz="1400">
                <a:solidFill>
                  <a:schemeClr val="bg1"/>
                </a:solidFill>
                <a:latin typeface="MS Gothic" charset="0"/>
                <a:ea typeface="ＭＳ Ｐゴシック" charset="0"/>
              </a:defRPr>
            </a:lvl3pPr>
            <a:lvl4pPr marL="1600200" indent="-228600" eaLnBrk="0" hangingPunct="0">
              <a:defRPr sz="1400">
                <a:solidFill>
                  <a:schemeClr val="bg1"/>
                </a:solidFill>
                <a:latin typeface="MS Gothic" charset="0"/>
                <a:ea typeface="ＭＳ Ｐゴシック" charset="0"/>
              </a:defRPr>
            </a:lvl4pPr>
            <a:lvl5pPr marL="2057400" indent="-228600" eaLnBrk="0" hangingPunct="0">
              <a:defRPr sz="1400">
                <a:solidFill>
                  <a:schemeClr val="bg1"/>
                </a:solidFill>
                <a:latin typeface="MS Gothic" charset="0"/>
                <a:ea typeface="ＭＳ Ｐゴシック" charset="0"/>
              </a:defRPr>
            </a:lvl5pPr>
            <a:lvl6pPr marL="2514600" indent="-228600" eaLnBrk="0" fontAlgn="base" hangingPunct="0">
              <a:spcBef>
                <a:spcPct val="0"/>
              </a:spcBef>
              <a:spcAft>
                <a:spcPct val="0"/>
              </a:spcAft>
              <a:defRPr sz="1400">
                <a:solidFill>
                  <a:schemeClr val="bg1"/>
                </a:solidFill>
                <a:latin typeface="MS Gothic" charset="0"/>
                <a:ea typeface="ＭＳ Ｐゴシック" charset="0"/>
              </a:defRPr>
            </a:lvl6pPr>
            <a:lvl7pPr marL="2971800" indent="-228600" eaLnBrk="0" fontAlgn="base" hangingPunct="0">
              <a:spcBef>
                <a:spcPct val="0"/>
              </a:spcBef>
              <a:spcAft>
                <a:spcPct val="0"/>
              </a:spcAft>
              <a:defRPr sz="1400">
                <a:solidFill>
                  <a:schemeClr val="bg1"/>
                </a:solidFill>
                <a:latin typeface="MS Gothic" charset="0"/>
                <a:ea typeface="ＭＳ Ｐゴシック" charset="0"/>
              </a:defRPr>
            </a:lvl7pPr>
            <a:lvl8pPr marL="3429000" indent="-228600" eaLnBrk="0" fontAlgn="base" hangingPunct="0">
              <a:spcBef>
                <a:spcPct val="0"/>
              </a:spcBef>
              <a:spcAft>
                <a:spcPct val="0"/>
              </a:spcAft>
              <a:defRPr sz="1400">
                <a:solidFill>
                  <a:schemeClr val="bg1"/>
                </a:solidFill>
                <a:latin typeface="MS Gothic" charset="0"/>
                <a:ea typeface="ＭＳ Ｐゴシック" charset="0"/>
              </a:defRPr>
            </a:lvl8pPr>
            <a:lvl9pPr marL="3886200" indent="-228600" eaLnBrk="0" fontAlgn="base" hangingPunct="0">
              <a:spcBef>
                <a:spcPct val="0"/>
              </a:spcBef>
              <a:spcAft>
                <a:spcPct val="0"/>
              </a:spcAft>
              <a:defRPr sz="1400">
                <a:solidFill>
                  <a:schemeClr val="bg1"/>
                </a:solidFill>
                <a:latin typeface="MS Gothic" charset="0"/>
                <a:ea typeface="ＭＳ Ｐゴシック" charset="0"/>
              </a:defRPr>
            </a:lvl9pPr>
          </a:lstStyle>
          <a:p>
            <a:pPr algn="ctr">
              <a:spcBef>
                <a:spcPct val="50000"/>
              </a:spcBef>
            </a:pPr>
            <a:r>
              <a:rPr lang="de-CH" b="1" smtClean="0">
                <a:solidFill>
                  <a:srgbClr val="FFFFFF"/>
                </a:solidFill>
                <a:latin typeface="Arial" charset="0"/>
              </a:rPr>
              <a:t>3</a:t>
            </a:r>
            <a:endParaRPr lang="de-DE" b="1" smtClean="0">
              <a:solidFill>
                <a:srgbClr val="FFFFFF"/>
              </a:solidFill>
              <a:latin typeface="Arial" charset="0"/>
            </a:endParaRPr>
          </a:p>
        </p:txBody>
      </p:sp>
    </p:spTree>
    <p:extLst>
      <p:ext uri="{BB962C8B-B14F-4D97-AF65-F5344CB8AC3E}">
        <p14:creationId xmlns:p14="http://schemas.microsoft.com/office/powerpoint/2010/main" val="177142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Folie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8" name="Rectangle 4"/>
          <p:cNvSpPr>
            <a:spLocks noGrp="1" noChangeArrowheads="1"/>
          </p:cNvSpPr>
          <p:nvPr>
            <p:ph type="title"/>
          </p:nvPr>
        </p:nvSpPr>
        <p:spPr>
          <a:xfrm>
            <a:off x="381000" y="342900"/>
            <a:ext cx="7773988" cy="1350963"/>
          </a:xfrm>
        </p:spPr>
        <p:txBody>
          <a:bodyPr/>
          <a:lstStyle/>
          <a:p>
            <a:pPr eaLnBrk="1" hangingPunct="1"/>
            <a:r>
              <a:rPr lang="de-DE" sz="2100" b="1">
                <a:latin typeface="Letter Gothic Std" charset="0"/>
              </a:rPr>
              <a:t>QUICKLOCK: </a:t>
            </a:r>
            <a:r>
              <a:rPr lang="de-DE" sz="2800" b="1">
                <a:latin typeface="Letter Gothic Std" charset="0"/>
              </a:rPr>
              <a:t/>
            </a:r>
            <a:br>
              <a:rPr lang="de-DE" sz="2800" b="1">
                <a:latin typeface="Letter Gothic Std" charset="0"/>
              </a:rPr>
            </a:br>
            <a:r>
              <a:rPr lang="de-DE" sz="2100">
                <a:latin typeface="Letter Gothic Std" charset="0"/>
              </a:rPr>
              <a:t>SAFE, FAST and EASY</a:t>
            </a:r>
            <a:br>
              <a:rPr lang="de-DE" sz="2100">
                <a:latin typeface="Letter Gothic Std" charset="0"/>
              </a:rPr>
            </a:br>
            <a:r>
              <a:rPr lang="de-DE" sz="2100">
                <a:latin typeface="Letter Gothic Std" charset="0"/>
              </a:rPr>
              <a:t>GUARANTEED DAMAGE FREE</a:t>
            </a:r>
          </a:p>
        </p:txBody>
      </p:sp>
      <p:pic>
        <p:nvPicPr>
          <p:cNvPr id="14339" name="Picture 5" descr="Kipp neu"/>
          <p:cNvPicPr>
            <a:picLocks noChangeAspect="1" noChangeArrowheads="1"/>
          </p:cNvPicPr>
          <p:nvPr/>
        </p:nvPicPr>
        <p:blipFill>
          <a:blip r:embed="rId4">
            <a:extLst>
              <a:ext uri="{28A0092B-C50C-407E-A947-70E740481C1C}">
                <a14:useLocalDpi xmlns:a14="http://schemas.microsoft.com/office/drawing/2010/main" val="0"/>
              </a:ext>
            </a:extLst>
          </a:blip>
          <a:srcRect t="34122"/>
          <a:stretch>
            <a:fillRect/>
          </a:stretch>
        </p:blipFill>
        <p:spPr bwMode="auto">
          <a:xfrm>
            <a:off x="649288" y="5086350"/>
            <a:ext cx="2247900"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6" descr="STURMGEWEHR Fond gra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288" y="1960563"/>
            <a:ext cx="2246312" cy="145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7" descr="Quicklock 38Spezial 357 Mag"/>
          <p:cNvPicPr>
            <a:picLocks noChangeAspect="1" noChangeArrowheads="1"/>
          </p:cNvPicPr>
          <p:nvPr/>
        </p:nvPicPr>
        <p:blipFill>
          <a:blip r:embed="rId6">
            <a:lum bright="6000" contrast="-6000"/>
            <a:extLst>
              <a:ext uri="{28A0092B-C50C-407E-A947-70E740481C1C}">
                <a14:useLocalDpi xmlns:a14="http://schemas.microsoft.com/office/drawing/2010/main" val="0"/>
              </a:ext>
            </a:extLst>
          </a:blip>
          <a:srcRect/>
          <a:stretch>
            <a:fillRect/>
          </a:stretch>
        </p:blipFill>
        <p:spPr bwMode="auto">
          <a:xfrm>
            <a:off x="649288" y="3513138"/>
            <a:ext cx="22352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8" descr="SPERRELEMENTE  _0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94063" y="1954213"/>
            <a:ext cx="5221287" cy="436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418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p:txBody>
          <a:bodyPr/>
          <a:lstStyle/>
          <a:p>
            <a:r>
              <a:rPr lang="en-US">
                <a:latin typeface="Letter Gothic Std" charset="0"/>
              </a:rPr>
              <a:t>ADVANTAGES OF QUICKLOCK </a:t>
            </a:r>
            <a:br>
              <a:rPr lang="en-US">
                <a:latin typeface="Letter Gothic Std" charset="0"/>
              </a:rPr>
            </a:br>
            <a:r>
              <a:rPr lang="en-US">
                <a:latin typeface="Letter Gothic Std" charset="0"/>
              </a:rPr>
              <a:t>AT A GLANCE</a:t>
            </a:r>
            <a:endParaRPr lang="de-DE">
              <a:latin typeface="Letter Gothic Std" charset="0"/>
            </a:endParaRPr>
          </a:p>
        </p:txBody>
      </p:sp>
      <p:sp>
        <p:nvSpPr>
          <p:cNvPr id="18434" name="Rectangle 3"/>
          <p:cNvSpPr>
            <a:spLocks noGrp="1" noChangeArrowheads="1"/>
          </p:cNvSpPr>
          <p:nvPr>
            <p:ph type="body" idx="1"/>
          </p:nvPr>
        </p:nvSpPr>
        <p:spPr>
          <a:xfrm>
            <a:off x="438150" y="1701800"/>
            <a:ext cx="4298950" cy="4813300"/>
          </a:xfrm>
        </p:spPr>
        <p:txBody>
          <a:bodyPr/>
          <a:lstStyle/>
          <a:p>
            <a:pPr lvl="1">
              <a:spcAft>
                <a:spcPct val="60000"/>
              </a:spcAft>
            </a:pPr>
            <a:r>
              <a:rPr lang="en-US">
                <a:latin typeface="Arial" charset="0"/>
                <a:cs typeface="Arial" charset="0"/>
              </a:rPr>
              <a:t>Stolen guns are unusable (1.4 Million firearms were stolen in the US from 2005 to 2010.  An average of 186k firearms per year are never recovered and sold in the black market.</a:t>
            </a:r>
          </a:p>
          <a:p>
            <a:pPr lvl="1">
              <a:spcAft>
                <a:spcPct val="60000"/>
              </a:spcAft>
            </a:pPr>
            <a:r>
              <a:rPr lang="en-US">
                <a:latin typeface="Arial" charset="0"/>
                <a:cs typeface="Arial" charset="0"/>
              </a:rPr>
              <a:t>No unauthorized person can use the gun </a:t>
            </a:r>
          </a:p>
          <a:p>
            <a:pPr lvl="1">
              <a:spcAft>
                <a:spcPct val="60000"/>
              </a:spcAft>
            </a:pPr>
            <a:r>
              <a:rPr lang="en-US">
                <a:latin typeface="Arial" charset="0"/>
                <a:cs typeface="Arial" charset="0"/>
              </a:rPr>
              <a:t>Unauthorized removal of the Armatix locking cartridge irreparably destroys the gun</a:t>
            </a:r>
          </a:p>
          <a:p>
            <a:pPr lvl="1">
              <a:spcAft>
                <a:spcPct val="60000"/>
              </a:spcAft>
            </a:pPr>
            <a:r>
              <a:rPr lang="en-US">
                <a:latin typeface="Arial" charset="0"/>
                <a:cs typeface="Arial" charset="0"/>
              </a:rPr>
              <a:t>Top security during transportation and storage of the gun</a:t>
            </a:r>
          </a:p>
          <a:p>
            <a:pPr lvl="1">
              <a:spcAft>
                <a:spcPct val="60000"/>
              </a:spcAft>
            </a:pPr>
            <a:r>
              <a:rPr lang="en-US">
                <a:latin typeface="Arial" charset="0"/>
                <a:cs typeface="Arial" charset="0"/>
              </a:rPr>
              <a:t>Locking mechanism can only be released by means of  valid PIN or </a:t>
            </a:r>
            <a:r>
              <a:rPr lang="en-GB">
                <a:latin typeface="Arial" charset="0"/>
                <a:cs typeface="Arial" charset="0"/>
              </a:rPr>
              <a:t>biometric authentication</a:t>
            </a:r>
          </a:p>
          <a:p>
            <a:pPr lvl="1">
              <a:spcAft>
                <a:spcPct val="60000"/>
              </a:spcAft>
            </a:pPr>
            <a:r>
              <a:rPr lang="en-US">
                <a:latin typeface="Arial" charset="0"/>
                <a:cs typeface="Arial" charset="0"/>
              </a:rPr>
              <a:t>Gun and control unit are shipped separately</a:t>
            </a:r>
          </a:p>
          <a:p>
            <a:pPr lvl="1">
              <a:spcAft>
                <a:spcPct val="60000"/>
              </a:spcAft>
            </a:pPr>
            <a:r>
              <a:rPr lang="en-US">
                <a:latin typeface="Arial" charset="0"/>
                <a:cs typeface="Arial" charset="0"/>
              </a:rPr>
              <a:t>Code can be transmitted from a secured computer at headquarters via online connection (Certification Center)</a:t>
            </a:r>
          </a:p>
          <a:p>
            <a:pPr lvl="1">
              <a:spcAft>
                <a:spcPct val="60000"/>
              </a:spcAft>
            </a:pPr>
            <a:r>
              <a:rPr lang="en-US">
                <a:latin typeface="Arial" charset="0"/>
                <a:cs typeface="Arial" charset="0"/>
              </a:rPr>
              <a:t>Fewer staff needed for gun transportation</a:t>
            </a:r>
          </a:p>
          <a:p>
            <a:pPr lvl="1">
              <a:spcAft>
                <a:spcPct val="60000"/>
              </a:spcAft>
            </a:pPr>
            <a:r>
              <a:rPr lang="en-US">
                <a:latin typeface="Arial" charset="0"/>
                <a:cs typeface="Arial" charset="0"/>
              </a:rPr>
              <a:t>Safety features visible or not visible</a:t>
            </a:r>
          </a:p>
        </p:txBody>
      </p:sp>
      <p:pic>
        <p:nvPicPr>
          <p:cNvPr id="108549" name="Picture 5"/>
          <p:cNvPicPr>
            <a:picLocks noChangeAspect="1" noChangeArrowheads="1"/>
          </p:cNvPicPr>
          <p:nvPr/>
        </p:nvPicPr>
        <p:blipFill>
          <a:blip r:embed="rId3">
            <a:extLst>
              <a:ext uri="{28A0092B-C50C-407E-A947-70E740481C1C}">
                <a14:useLocalDpi xmlns:a14="http://schemas.microsoft.com/office/drawing/2010/main" val="0"/>
              </a:ext>
            </a:extLst>
          </a:blip>
          <a:srcRect l="5934"/>
          <a:stretch>
            <a:fillRect/>
          </a:stretch>
        </p:blipFill>
        <p:spPr bwMode="auto">
          <a:xfrm>
            <a:off x="4665663" y="1931988"/>
            <a:ext cx="3849687" cy="3819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96418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a:xfrm>
            <a:off x="438150" y="307975"/>
            <a:ext cx="7207250" cy="1350963"/>
          </a:xfrm>
        </p:spPr>
        <p:txBody>
          <a:bodyPr/>
          <a:lstStyle/>
          <a:p>
            <a:pPr eaLnBrk="1" hangingPunct="1"/>
            <a:r>
              <a:rPr lang="de-DE" b="1">
                <a:latin typeface="Letter Gothic Std" charset="0"/>
              </a:rPr>
              <a:t>BASELOCK:</a:t>
            </a:r>
            <a:r>
              <a:rPr lang="de-DE">
                <a:latin typeface="Letter Gothic Std" charset="0"/>
              </a:rPr>
              <a:t/>
            </a:r>
            <a:br>
              <a:rPr lang="de-DE">
                <a:latin typeface="Letter Gothic Std" charset="0"/>
              </a:rPr>
            </a:br>
            <a:r>
              <a:rPr lang="de-DE">
                <a:latin typeface="Letter Gothic Std" charset="0"/>
              </a:rPr>
              <a:t>THE NEW MULTI-GUN SAFETY </a:t>
            </a:r>
            <a:br>
              <a:rPr lang="de-DE">
                <a:latin typeface="Letter Gothic Std" charset="0"/>
              </a:rPr>
            </a:br>
            <a:r>
              <a:rPr lang="de-DE">
                <a:latin typeface="Letter Gothic Std" charset="0"/>
              </a:rPr>
              <a:t>STORAGE DEVICE </a:t>
            </a:r>
          </a:p>
        </p:txBody>
      </p:sp>
      <p:sp>
        <p:nvSpPr>
          <p:cNvPr id="26626" name="Rectangle 3"/>
          <p:cNvSpPr>
            <a:spLocks noGrp="1" noChangeArrowheads="1"/>
          </p:cNvSpPr>
          <p:nvPr>
            <p:ph type="body" idx="1"/>
          </p:nvPr>
        </p:nvSpPr>
        <p:spPr>
          <a:xfrm>
            <a:off x="438150" y="1739900"/>
            <a:ext cx="4137025" cy="4813300"/>
          </a:xfrm>
        </p:spPr>
        <p:txBody>
          <a:bodyPr/>
          <a:lstStyle/>
          <a:p>
            <a:pPr marL="0" indent="0" eaLnBrk="1" hangingPunct="1"/>
            <a:r>
              <a:rPr lang="en-US" b="1">
                <a:latin typeface="Arial" charset="0"/>
              </a:rPr>
              <a:t>Top security for stationary </a:t>
            </a:r>
            <a:br>
              <a:rPr lang="en-US" b="1">
                <a:latin typeface="Arial" charset="0"/>
              </a:rPr>
            </a:br>
            <a:r>
              <a:rPr lang="en-US" b="1">
                <a:latin typeface="Arial" charset="0"/>
              </a:rPr>
              <a:t>or mobile gun storage.</a:t>
            </a:r>
          </a:p>
          <a:p>
            <a:pPr marL="0" indent="0" eaLnBrk="1" hangingPunct="1"/>
            <a:r>
              <a:rPr lang="en-US" sz="1000">
                <a:latin typeface="Arial" charset="0"/>
              </a:rPr>
              <a:t>(In US courts, in armories, in gun cabinets, in vehicles, in stores, </a:t>
            </a:r>
            <a:br>
              <a:rPr lang="en-US" sz="1000">
                <a:latin typeface="Arial" charset="0"/>
              </a:rPr>
            </a:br>
            <a:r>
              <a:rPr lang="en-US" sz="1000">
                <a:latin typeface="Arial" charset="0"/>
              </a:rPr>
              <a:t>at trade fairs, at shooting ranges, etc.)</a:t>
            </a:r>
            <a:endParaRPr lang="de-DE" sz="1000">
              <a:latin typeface="Arial" charset="0"/>
            </a:endParaRPr>
          </a:p>
          <a:p>
            <a:pPr marL="0" indent="0" eaLnBrk="1" hangingPunct="1"/>
            <a:endParaRPr lang="de-DE" sz="1100">
              <a:latin typeface="Arial" charset="0"/>
            </a:endParaRPr>
          </a:p>
          <a:p>
            <a:pPr lvl="1" eaLnBrk="1" hangingPunct="1">
              <a:spcAft>
                <a:spcPct val="50000"/>
              </a:spcAft>
            </a:pPr>
            <a:r>
              <a:rPr lang="en-US">
                <a:latin typeface="Arial" charset="0"/>
                <a:cs typeface="Arial" charset="0"/>
              </a:rPr>
              <a:t>Protection for all known short guns including their magazines</a:t>
            </a:r>
          </a:p>
          <a:p>
            <a:pPr lvl="1" eaLnBrk="1" hangingPunct="1">
              <a:spcAft>
                <a:spcPct val="50000"/>
              </a:spcAft>
            </a:pPr>
            <a:r>
              <a:rPr lang="en-US">
                <a:latin typeface="Arial" charset="0"/>
                <a:cs typeface="Arial" charset="0"/>
              </a:rPr>
              <a:t>Modular system – combination of any number of modules</a:t>
            </a:r>
          </a:p>
          <a:p>
            <a:pPr lvl="1" eaLnBrk="1" hangingPunct="1">
              <a:spcAft>
                <a:spcPct val="50000"/>
              </a:spcAft>
            </a:pPr>
            <a:r>
              <a:rPr lang="en-US">
                <a:latin typeface="Arial" charset="0"/>
                <a:cs typeface="Arial" charset="0"/>
              </a:rPr>
              <a:t>Guns in one module unit are individually secured</a:t>
            </a:r>
          </a:p>
          <a:p>
            <a:pPr lvl="1" eaLnBrk="1" hangingPunct="1">
              <a:spcAft>
                <a:spcPct val="50000"/>
              </a:spcAft>
            </a:pPr>
            <a:r>
              <a:rPr lang="en-US">
                <a:latin typeface="Arial" charset="0"/>
                <a:cs typeface="Arial" charset="0"/>
              </a:rPr>
              <a:t>Modules are able to secure various calibers</a:t>
            </a:r>
          </a:p>
          <a:p>
            <a:pPr lvl="1" eaLnBrk="1" hangingPunct="1">
              <a:spcAft>
                <a:spcPct val="50000"/>
              </a:spcAft>
            </a:pPr>
            <a:r>
              <a:rPr lang="en-US">
                <a:latin typeface="Arial" charset="0"/>
                <a:cs typeface="Arial" charset="0"/>
              </a:rPr>
              <a:t>User and time are logged</a:t>
            </a:r>
          </a:p>
          <a:p>
            <a:pPr lvl="1" eaLnBrk="1" hangingPunct="1">
              <a:spcAft>
                <a:spcPct val="50000"/>
              </a:spcAft>
            </a:pPr>
            <a:r>
              <a:rPr lang="en-US">
                <a:latin typeface="Arial" charset="0"/>
                <a:cs typeface="Arial" charset="0"/>
              </a:rPr>
              <a:t>Centralized release possible – extremely short access times</a:t>
            </a:r>
          </a:p>
          <a:p>
            <a:pPr lvl="1" eaLnBrk="1" hangingPunct="1">
              <a:spcAft>
                <a:spcPct val="50000"/>
              </a:spcAft>
            </a:pPr>
            <a:endParaRPr lang="de-DE">
              <a:latin typeface="Arial" charset="0"/>
              <a:cs typeface="Arial" charset="0"/>
            </a:endParaRPr>
          </a:p>
        </p:txBody>
      </p:sp>
      <p:pic>
        <p:nvPicPr>
          <p:cNvPr id="26627" name="Picture 4" descr="armatix-029-baselook-over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5663" y="1931988"/>
            <a:ext cx="3849687"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551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p:txBody>
          <a:bodyPr/>
          <a:lstStyle/>
          <a:p>
            <a:pPr eaLnBrk="1" hangingPunct="1"/>
            <a:r>
              <a:rPr lang="de-DE" b="1">
                <a:latin typeface="Letter Gothic Std" charset="0"/>
              </a:rPr>
              <a:t>BASELOCK:</a:t>
            </a:r>
            <a:r>
              <a:rPr lang="de-DE">
                <a:latin typeface="Letter Gothic Std" charset="0"/>
              </a:rPr>
              <a:t> </a:t>
            </a:r>
            <a:br>
              <a:rPr lang="de-DE">
                <a:latin typeface="Letter Gothic Std" charset="0"/>
              </a:rPr>
            </a:br>
            <a:r>
              <a:rPr lang="en-US">
                <a:latin typeface="Letter Gothic Std" charset="0"/>
              </a:rPr>
              <a:t>ONE SYSTEM – MANY APPLICATIONS</a:t>
            </a:r>
            <a:r>
              <a:rPr lang="de-DE">
                <a:latin typeface="Letter Gothic Std" charset="0"/>
              </a:rPr>
              <a:t/>
            </a:r>
            <a:br>
              <a:rPr lang="de-DE">
                <a:latin typeface="Letter Gothic Std" charset="0"/>
              </a:rPr>
            </a:br>
            <a:endParaRPr lang="de-DE">
              <a:latin typeface="Letter Gothic Std" charset="0"/>
            </a:endParaRPr>
          </a:p>
        </p:txBody>
      </p:sp>
      <p:sp>
        <p:nvSpPr>
          <p:cNvPr id="24578" name="Rectangle 31"/>
          <p:cNvSpPr>
            <a:spLocks noChangeArrowheads="1"/>
          </p:cNvSpPr>
          <p:nvPr/>
        </p:nvSpPr>
        <p:spPr bwMode="auto">
          <a:xfrm>
            <a:off x="2627313" y="2376488"/>
            <a:ext cx="1889125" cy="565150"/>
          </a:xfrm>
          <a:prstGeom prst="rect">
            <a:avLst/>
          </a:prstGeom>
          <a:solidFill>
            <a:srgbClr val="002D5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p>
            <a:pPr>
              <a:spcAft>
                <a:spcPct val="25000"/>
              </a:spcAft>
              <a:buFont typeface="Wingdings 2" charset="0"/>
              <a:buNone/>
            </a:pPr>
            <a:r>
              <a:rPr lang="de-DE" sz="1600" smtClean="0">
                <a:solidFill>
                  <a:srgbClr val="FFFFFF"/>
                </a:solidFill>
                <a:latin typeface="Letter Gothic Std" charset="0"/>
                <a:ea typeface="ＭＳ Ｐゴシック" charset="0"/>
                <a:cs typeface="ＭＳ Ｐゴシック" charset="0"/>
              </a:rPr>
              <a:t>MULTIUSER LOCATION</a:t>
            </a:r>
            <a:endParaRPr lang="de-DE" sz="1400" smtClean="0">
              <a:solidFill>
                <a:srgbClr val="FFFFFF"/>
              </a:solidFill>
              <a:ea typeface="ＭＳ Ｐゴシック" charset="0"/>
              <a:cs typeface="ＭＳ Ｐゴシック" charset="0"/>
            </a:endParaRPr>
          </a:p>
        </p:txBody>
      </p:sp>
      <p:sp>
        <p:nvSpPr>
          <p:cNvPr id="24579" name="Rectangle 32"/>
          <p:cNvSpPr>
            <a:spLocks noChangeArrowheads="1"/>
          </p:cNvSpPr>
          <p:nvPr/>
        </p:nvSpPr>
        <p:spPr bwMode="auto">
          <a:xfrm>
            <a:off x="6626225" y="2376488"/>
            <a:ext cx="1889125" cy="627062"/>
          </a:xfrm>
          <a:prstGeom prst="rect">
            <a:avLst/>
          </a:prstGeom>
          <a:solidFill>
            <a:srgbClr val="002D5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p>
            <a:pPr>
              <a:spcAft>
                <a:spcPct val="25000"/>
              </a:spcAft>
              <a:buFont typeface="Wingdings 2" charset="0"/>
              <a:buNone/>
            </a:pPr>
            <a:r>
              <a:rPr lang="de-DE" sz="1600" smtClean="0">
                <a:solidFill>
                  <a:srgbClr val="FFFFFF"/>
                </a:solidFill>
                <a:latin typeface="Letter Gothic Std" charset="0"/>
                <a:ea typeface="ＭＳ Ｐゴシック" charset="0"/>
                <a:cs typeface="ＭＳ Ｐゴシック" charset="0"/>
              </a:rPr>
              <a:t>TABLE MOUNTING</a:t>
            </a:r>
          </a:p>
          <a:p>
            <a:pPr>
              <a:spcAft>
                <a:spcPct val="25000"/>
              </a:spcAft>
              <a:buFont typeface="Wingdings 2" charset="0"/>
              <a:buNone/>
            </a:pPr>
            <a:endParaRPr lang="de-DE" sz="1600" smtClean="0">
              <a:solidFill>
                <a:srgbClr val="FFFFFF"/>
              </a:solidFill>
              <a:latin typeface="Letter Gothic Std" charset="0"/>
              <a:ea typeface="ＭＳ Ｐゴシック" charset="0"/>
              <a:cs typeface="ＭＳ Ｐゴシック" charset="0"/>
            </a:endParaRPr>
          </a:p>
        </p:txBody>
      </p:sp>
      <p:sp>
        <p:nvSpPr>
          <p:cNvPr id="24580" name="Rectangle 19"/>
          <p:cNvSpPr>
            <a:spLocks noChangeArrowheads="1"/>
          </p:cNvSpPr>
          <p:nvPr/>
        </p:nvSpPr>
        <p:spPr bwMode="auto">
          <a:xfrm>
            <a:off x="4618038" y="2376488"/>
            <a:ext cx="1889125" cy="598487"/>
          </a:xfrm>
          <a:prstGeom prst="rect">
            <a:avLst/>
          </a:prstGeom>
          <a:solidFill>
            <a:srgbClr val="002D5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p>
            <a:pPr>
              <a:lnSpc>
                <a:spcPct val="95000"/>
              </a:lnSpc>
              <a:spcAft>
                <a:spcPct val="25000"/>
              </a:spcAft>
              <a:buFont typeface="Wingdings 2" charset="0"/>
              <a:buNone/>
            </a:pPr>
            <a:r>
              <a:rPr lang="de-DE" sz="1600" smtClean="0">
                <a:solidFill>
                  <a:srgbClr val="FFFFFF"/>
                </a:solidFill>
                <a:latin typeface="Letter Gothic Std" charset="0"/>
                <a:ea typeface="ＭＳ Ｐゴシック" charset="0"/>
                <a:cs typeface="ＭＳ Ｐゴシック" charset="0"/>
              </a:rPr>
              <a:t>WALL MOUNTING</a:t>
            </a:r>
            <a:r>
              <a:rPr lang="de-DE" sz="1600" smtClean="0">
                <a:solidFill>
                  <a:srgbClr val="FFFFFF"/>
                </a:solidFill>
                <a:latin typeface="MS Gothic" charset="0"/>
                <a:ea typeface="ＭＳ Ｐゴシック" charset="0"/>
                <a:cs typeface="ＭＳ Ｐゴシック" charset="0"/>
              </a:rPr>
              <a:t> </a:t>
            </a:r>
            <a:r>
              <a:rPr lang="de-DE" sz="800" smtClean="0">
                <a:solidFill>
                  <a:srgbClr val="FFFFFF"/>
                </a:solidFill>
                <a:ea typeface="ＭＳ Ｐゴシック" charset="0"/>
                <a:cs typeface="ＭＳ Ｐゴシック" charset="0"/>
              </a:rPr>
              <a:t/>
            </a:r>
            <a:br>
              <a:rPr lang="de-DE" sz="800" smtClean="0">
                <a:solidFill>
                  <a:srgbClr val="FFFFFF"/>
                </a:solidFill>
                <a:ea typeface="ＭＳ Ｐゴシック" charset="0"/>
                <a:cs typeface="ＭＳ Ｐゴシック" charset="0"/>
              </a:rPr>
            </a:br>
            <a:r>
              <a:rPr lang="de-DE" sz="800" smtClean="0">
                <a:solidFill>
                  <a:srgbClr val="FFFFFF"/>
                </a:solidFill>
                <a:ea typeface="ＭＳ Ｐゴシック" charset="0"/>
                <a:cs typeface="ＭＳ Ｐゴシック" charset="0"/>
              </a:rPr>
              <a:t/>
            </a:r>
            <a:br>
              <a:rPr lang="de-DE" sz="800" smtClean="0">
                <a:solidFill>
                  <a:srgbClr val="FFFFFF"/>
                </a:solidFill>
                <a:ea typeface="ＭＳ Ｐゴシック" charset="0"/>
                <a:cs typeface="ＭＳ Ｐゴシック" charset="0"/>
              </a:rPr>
            </a:br>
            <a:endParaRPr lang="de-DE" sz="1200" smtClean="0">
              <a:solidFill>
                <a:srgbClr val="FFFFFF"/>
              </a:solidFill>
              <a:ea typeface="ＭＳ Ｐゴシック" charset="0"/>
              <a:cs typeface="ＭＳ Ｐゴシック" charset="0"/>
            </a:endParaRPr>
          </a:p>
        </p:txBody>
      </p:sp>
      <p:sp>
        <p:nvSpPr>
          <p:cNvPr id="24581" name="Rectangle 6"/>
          <p:cNvSpPr>
            <a:spLocks noChangeArrowheads="1"/>
          </p:cNvSpPr>
          <p:nvPr/>
        </p:nvSpPr>
        <p:spPr bwMode="auto">
          <a:xfrm>
            <a:off x="625475" y="2376488"/>
            <a:ext cx="1858963" cy="539750"/>
          </a:xfrm>
          <a:prstGeom prst="rect">
            <a:avLst/>
          </a:prstGeom>
          <a:solidFill>
            <a:srgbClr val="002D5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p>
            <a:pPr>
              <a:lnSpc>
                <a:spcPct val="95000"/>
              </a:lnSpc>
              <a:spcAft>
                <a:spcPct val="25000"/>
              </a:spcAft>
              <a:buFont typeface="Wingdings 2" charset="0"/>
              <a:buNone/>
            </a:pPr>
            <a:r>
              <a:rPr lang="de-DE" sz="1600" smtClean="0">
                <a:solidFill>
                  <a:srgbClr val="FFFFFF"/>
                </a:solidFill>
                <a:latin typeface="Letter Gothic Std" charset="0"/>
                <a:ea typeface="ＭＳ Ｐゴシック" charset="0"/>
                <a:cs typeface="ＭＳ Ｐゴシック" charset="0"/>
              </a:rPr>
              <a:t>SEPARATE </a:t>
            </a:r>
            <a:br>
              <a:rPr lang="de-DE" sz="1600" smtClean="0">
                <a:solidFill>
                  <a:srgbClr val="FFFFFF"/>
                </a:solidFill>
                <a:latin typeface="Letter Gothic Std" charset="0"/>
                <a:ea typeface="ＭＳ Ｐゴシック" charset="0"/>
                <a:cs typeface="ＭＳ Ｐゴシック" charset="0"/>
              </a:rPr>
            </a:br>
            <a:r>
              <a:rPr lang="de-DE" sz="1600" smtClean="0">
                <a:solidFill>
                  <a:srgbClr val="FFFFFF"/>
                </a:solidFill>
                <a:latin typeface="Letter Gothic Std" charset="0"/>
                <a:ea typeface="ＭＳ Ｐゴシック" charset="0"/>
                <a:cs typeface="ＭＳ Ｐゴシック" charset="0"/>
              </a:rPr>
              <a:t>LOCATION</a:t>
            </a:r>
            <a:endParaRPr lang="de-DE" sz="1200" smtClean="0">
              <a:solidFill>
                <a:srgbClr val="FFFFFF"/>
              </a:solidFill>
              <a:ea typeface="ＭＳ Ｐゴシック" charset="0"/>
              <a:cs typeface="ＭＳ Ｐゴシック" charset="0"/>
            </a:endParaRPr>
          </a:p>
        </p:txBody>
      </p:sp>
      <p:pic>
        <p:nvPicPr>
          <p:cNvPr id="24582" name="Picture 23" descr="BASELOCK-WAND_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8838" y="3538538"/>
            <a:ext cx="1835150"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24" descr="ARMATIX-Baselock-Pin_12005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9063" y="3538538"/>
            <a:ext cx="1835150"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25" descr="BASELOCK-TISCH-1_0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288" y="3538538"/>
            <a:ext cx="1835150"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26" descr="BASELOCK-TISCH-4--_07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80200" y="3538538"/>
            <a:ext cx="1835150"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9610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idx="4294967295"/>
          </p:nvPr>
        </p:nvSpPr>
        <p:spPr/>
        <p:txBody>
          <a:bodyPr/>
          <a:lstStyle/>
          <a:p>
            <a:pPr eaLnBrk="1" hangingPunct="1"/>
            <a:r>
              <a:rPr lang="de-DE" b="1">
                <a:latin typeface="Letter Gothic Std" charset="0"/>
              </a:rPr>
              <a:t>SMART SYSTEM:</a:t>
            </a:r>
            <a:r>
              <a:rPr lang="de-DE">
                <a:latin typeface="Letter Gothic Std" charset="0"/>
              </a:rPr>
              <a:t/>
            </a:r>
            <a:br>
              <a:rPr lang="de-DE">
                <a:latin typeface="Letter Gothic Std" charset="0"/>
              </a:rPr>
            </a:br>
            <a:r>
              <a:rPr lang="de-DE">
                <a:latin typeface="Letter Gothic Std" charset="0"/>
              </a:rPr>
              <a:t>THE FUTURE OF THE FIREARM. NOW. </a:t>
            </a:r>
          </a:p>
        </p:txBody>
      </p:sp>
      <p:pic>
        <p:nvPicPr>
          <p:cNvPr id="34818" name="Picture 9" descr="smartgun_uhr_3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5888" y="1819275"/>
            <a:ext cx="4643437"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2929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idx="4294967295"/>
          </p:nvPr>
        </p:nvSpPr>
        <p:spPr/>
        <p:txBody>
          <a:bodyPr/>
          <a:lstStyle/>
          <a:p>
            <a:r>
              <a:rPr lang="en-US" b="1" dirty="0">
                <a:latin typeface="Letter Gothic Std" charset="0"/>
              </a:rPr>
              <a:t>SMART SYSTEM </a:t>
            </a:r>
            <a:r>
              <a:rPr lang="en-US" b="1" dirty="0" err="1">
                <a:latin typeface="Letter Gothic Std" charset="0"/>
              </a:rPr>
              <a:t>iP</a:t>
            </a:r>
            <a:r>
              <a:rPr lang="en-US" b="1" dirty="0">
                <a:latin typeface="Letter Gothic Std" charset="0"/>
              </a:rPr>
              <a:t> 1</a:t>
            </a:r>
            <a:r>
              <a:rPr lang="en-US" dirty="0">
                <a:latin typeface="Letter Gothic Std" charset="0"/>
              </a:rPr>
              <a:t/>
            </a:r>
            <a:br>
              <a:rPr lang="en-US" dirty="0">
                <a:latin typeface="Letter Gothic Std" charset="0"/>
              </a:rPr>
            </a:br>
            <a:r>
              <a:rPr lang="en-US" dirty="0">
                <a:latin typeface="Letter Gothic Std" charset="0"/>
              </a:rPr>
              <a:t/>
            </a:r>
            <a:br>
              <a:rPr lang="en-US" dirty="0">
                <a:latin typeface="Letter Gothic Std" charset="0"/>
              </a:rPr>
            </a:br>
            <a:r>
              <a:rPr lang="en-US" dirty="0">
                <a:latin typeface="Letter Gothic Std" charset="0"/>
              </a:rPr>
              <a:t>PERSONALIZED HANDGUN</a:t>
            </a:r>
            <a:endParaRPr lang="de-DE" dirty="0">
              <a:latin typeface="Letter Gothic Std" charset="0"/>
            </a:endParaRPr>
          </a:p>
        </p:txBody>
      </p:sp>
      <p:sp>
        <p:nvSpPr>
          <p:cNvPr id="36866" name="Rectangle 3"/>
          <p:cNvSpPr>
            <a:spLocks noChangeArrowheads="1"/>
          </p:cNvSpPr>
          <p:nvPr/>
        </p:nvSpPr>
        <p:spPr bwMode="auto">
          <a:xfrm>
            <a:off x="4030663" y="1739900"/>
            <a:ext cx="4148137" cy="206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tIns="180000" rIns="180000" bIns="180000"/>
          <a:lstStyle/>
          <a:p>
            <a:pPr marL="238125" lvl="1" indent="-236538" eaLnBrk="0" hangingPunct="0">
              <a:lnSpc>
                <a:spcPct val="95000"/>
              </a:lnSpc>
              <a:spcAft>
                <a:spcPct val="25000"/>
              </a:spcAft>
              <a:buClr>
                <a:srgbClr val="FFFFFF"/>
              </a:buClr>
              <a:buSzPct val="150000"/>
              <a:buFont typeface="Arial" charset="0"/>
              <a:buChar char="›"/>
            </a:pPr>
            <a:endParaRPr lang="en-GB" sz="1400" smtClean="0">
              <a:solidFill>
                <a:srgbClr val="FFFFFF"/>
              </a:solidFill>
              <a:ea typeface="ＭＳ Ｐゴシック" charset="0"/>
              <a:cs typeface="ＭＳ Ｐゴシック" charset="0"/>
            </a:endParaRPr>
          </a:p>
        </p:txBody>
      </p:sp>
      <p:pic>
        <p:nvPicPr>
          <p:cNvPr id="36867" name="Picture 4" descr="1  _05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0213" y="1765300"/>
            <a:ext cx="8278812"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 Box 5"/>
          <p:cNvSpPr txBox="1">
            <a:spLocks noChangeArrowheads="1"/>
          </p:cNvSpPr>
          <p:nvPr/>
        </p:nvSpPr>
        <p:spPr bwMode="auto">
          <a:xfrm>
            <a:off x="6780213" y="544195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bg1"/>
                </a:solidFill>
                <a:latin typeface="MS Gothic" charset="0"/>
                <a:ea typeface="ＭＳ Ｐゴシック" charset="0"/>
                <a:cs typeface="ＭＳ Ｐゴシック" charset="0"/>
              </a:defRPr>
            </a:lvl1pPr>
            <a:lvl2pPr marL="742950" indent="-285750" eaLnBrk="0" hangingPunct="0">
              <a:defRPr sz="1400">
                <a:solidFill>
                  <a:schemeClr val="bg1"/>
                </a:solidFill>
                <a:latin typeface="MS Gothic" charset="0"/>
                <a:ea typeface="ＭＳ Ｐゴシック" charset="0"/>
              </a:defRPr>
            </a:lvl2pPr>
            <a:lvl3pPr marL="1143000" indent="-228600" eaLnBrk="0" hangingPunct="0">
              <a:defRPr sz="1400">
                <a:solidFill>
                  <a:schemeClr val="bg1"/>
                </a:solidFill>
                <a:latin typeface="MS Gothic" charset="0"/>
                <a:ea typeface="ＭＳ Ｐゴシック" charset="0"/>
              </a:defRPr>
            </a:lvl3pPr>
            <a:lvl4pPr marL="1600200" indent="-228600" eaLnBrk="0" hangingPunct="0">
              <a:defRPr sz="1400">
                <a:solidFill>
                  <a:schemeClr val="bg1"/>
                </a:solidFill>
                <a:latin typeface="MS Gothic" charset="0"/>
                <a:ea typeface="ＭＳ Ｐゴシック" charset="0"/>
              </a:defRPr>
            </a:lvl4pPr>
            <a:lvl5pPr marL="2057400" indent="-228600" eaLnBrk="0" hangingPunct="0">
              <a:defRPr sz="1400">
                <a:solidFill>
                  <a:schemeClr val="bg1"/>
                </a:solidFill>
                <a:latin typeface="MS Gothic" charset="0"/>
                <a:ea typeface="ＭＳ Ｐゴシック" charset="0"/>
              </a:defRPr>
            </a:lvl5pPr>
            <a:lvl6pPr marL="2514600" indent="-228600" eaLnBrk="0" fontAlgn="base" hangingPunct="0">
              <a:spcBef>
                <a:spcPct val="0"/>
              </a:spcBef>
              <a:spcAft>
                <a:spcPct val="0"/>
              </a:spcAft>
              <a:defRPr sz="1400">
                <a:solidFill>
                  <a:schemeClr val="bg1"/>
                </a:solidFill>
                <a:latin typeface="MS Gothic" charset="0"/>
                <a:ea typeface="ＭＳ Ｐゴシック" charset="0"/>
              </a:defRPr>
            </a:lvl6pPr>
            <a:lvl7pPr marL="2971800" indent="-228600" eaLnBrk="0" fontAlgn="base" hangingPunct="0">
              <a:spcBef>
                <a:spcPct val="0"/>
              </a:spcBef>
              <a:spcAft>
                <a:spcPct val="0"/>
              </a:spcAft>
              <a:defRPr sz="1400">
                <a:solidFill>
                  <a:schemeClr val="bg1"/>
                </a:solidFill>
                <a:latin typeface="MS Gothic" charset="0"/>
                <a:ea typeface="ＭＳ Ｐゴシック" charset="0"/>
              </a:defRPr>
            </a:lvl7pPr>
            <a:lvl8pPr marL="3429000" indent="-228600" eaLnBrk="0" fontAlgn="base" hangingPunct="0">
              <a:spcBef>
                <a:spcPct val="0"/>
              </a:spcBef>
              <a:spcAft>
                <a:spcPct val="0"/>
              </a:spcAft>
              <a:defRPr sz="1400">
                <a:solidFill>
                  <a:schemeClr val="bg1"/>
                </a:solidFill>
                <a:latin typeface="MS Gothic" charset="0"/>
                <a:ea typeface="ＭＳ Ｐゴシック" charset="0"/>
              </a:defRPr>
            </a:lvl8pPr>
            <a:lvl9pPr marL="3886200" indent="-228600" eaLnBrk="0" fontAlgn="base" hangingPunct="0">
              <a:spcBef>
                <a:spcPct val="0"/>
              </a:spcBef>
              <a:spcAft>
                <a:spcPct val="0"/>
              </a:spcAft>
              <a:defRPr sz="1400">
                <a:solidFill>
                  <a:schemeClr val="bg1"/>
                </a:solidFill>
                <a:latin typeface="MS Gothic" charset="0"/>
                <a:ea typeface="ＭＳ Ｐゴシック" charset="0"/>
              </a:defRPr>
            </a:lvl9pPr>
          </a:lstStyle>
          <a:p>
            <a:pPr eaLnBrk="1" hangingPunct="1"/>
            <a:endParaRPr lang="en-US" smtClean="0">
              <a:solidFill>
                <a:srgbClr val="000000"/>
              </a:solidFill>
            </a:endParaRPr>
          </a:p>
        </p:txBody>
      </p:sp>
      <p:pic>
        <p:nvPicPr>
          <p:cNvPr id="36869" name="Picture 6" descr="http://www.cpsc.gov/images/atf.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37400" y="1847850"/>
            <a:ext cx="1382713"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 Box 7"/>
          <p:cNvSpPr txBox="1">
            <a:spLocks noChangeArrowheads="1"/>
          </p:cNvSpPr>
          <p:nvPr/>
        </p:nvSpPr>
        <p:spPr bwMode="auto">
          <a:xfrm>
            <a:off x="846138" y="6056313"/>
            <a:ext cx="7507287"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bg1"/>
                </a:solidFill>
                <a:latin typeface="MS Gothic" charset="0"/>
                <a:ea typeface="ＭＳ Ｐゴシック" charset="0"/>
                <a:cs typeface="ＭＳ Ｐゴシック" charset="0"/>
              </a:defRPr>
            </a:lvl1pPr>
            <a:lvl2pPr marL="742950" indent="-285750" eaLnBrk="0" hangingPunct="0">
              <a:defRPr sz="1400">
                <a:solidFill>
                  <a:schemeClr val="bg1"/>
                </a:solidFill>
                <a:latin typeface="MS Gothic" charset="0"/>
                <a:ea typeface="ＭＳ Ｐゴシック" charset="0"/>
              </a:defRPr>
            </a:lvl2pPr>
            <a:lvl3pPr marL="1143000" indent="-228600" eaLnBrk="0" hangingPunct="0">
              <a:defRPr sz="1400">
                <a:solidFill>
                  <a:schemeClr val="bg1"/>
                </a:solidFill>
                <a:latin typeface="MS Gothic" charset="0"/>
                <a:ea typeface="ＭＳ Ｐゴシック" charset="0"/>
              </a:defRPr>
            </a:lvl3pPr>
            <a:lvl4pPr marL="1600200" indent="-228600" eaLnBrk="0" hangingPunct="0">
              <a:defRPr sz="1400">
                <a:solidFill>
                  <a:schemeClr val="bg1"/>
                </a:solidFill>
                <a:latin typeface="MS Gothic" charset="0"/>
                <a:ea typeface="ＭＳ Ｐゴシック" charset="0"/>
              </a:defRPr>
            </a:lvl4pPr>
            <a:lvl5pPr marL="2057400" indent="-228600" eaLnBrk="0" hangingPunct="0">
              <a:defRPr sz="1400">
                <a:solidFill>
                  <a:schemeClr val="bg1"/>
                </a:solidFill>
                <a:latin typeface="MS Gothic" charset="0"/>
                <a:ea typeface="ＭＳ Ｐゴシック" charset="0"/>
              </a:defRPr>
            </a:lvl5pPr>
            <a:lvl6pPr marL="2514600" indent="-228600" eaLnBrk="0" fontAlgn="base" hangingPunct="0">
              <a:spcBef>
                <a:spcPct val="0"/>
              </a:spcBef>
              <a:spcAft>
                <a:spcPct val="0"/>
              </a:spcAft>
              <a:defRPr sz="1400">
                <a:solidFill>
                  <a:schemeClr val="bg1"/>
                </a:solidFill>
                <a:latin typeface="MS Gothic" charset="0"/>
                <a:ea typeface="ＭＳ Ｐゴシック" charset="0"/>
              </a:defRPr>
            </a:lvl6pPr>
            <a:lvl7pPr marL="2971800" indent="-228600" eaLnBrk="0" fontAlgn="base" hangingPunct="0">
              <a:spcBef>
                <a:spcPct val="0"/>
              </a:spcBef>
              <a:spcAft>
                <a:spcPct val="0"/>
              </a:spcAft>
              <a:defRPr sz="1400">
                <a:solidFill>
                  <a:schemeClr val="bg1"/>
                </a:solidFill>
                <a:latin typeface="MS Gothic" charset="0"/>
                <a:ea typeface="ＭＳ Ｐゴシック" charset="0"/>
              </a:defRPr>
            </a:lvl7pPr>
            <a:lvl8pPr marL="3429000" indent="-228600" eaLnBrk="0" fontAlgn="base" hangingPunct="0">
              <a:spcBef>
                <a:spcPct val="0"/>
              </a:spcBef>
              <a:spcAft>
                <a:spcPct val="0"/>
              </a:spcAft>
              <a:defRPr sz="1400">
                <a:solidFill>
                  <a:schemeClr val="bg1"/>
                </a:solidFill>
                <a:latin typeface="MS Gothic" charset="0"/>
                <a:ea typeface="ＭＳ Ｐゴシック" charset="0"/>
              </a:defRPr>
            </a:lvl8pPr>
            <a:lvl9pPr marL="3886200" indent="-228600" eaLnBrk="0" fontAlgn="base" hangingPunct="0">
              <a:spcBef>
                <a:spcPct val="0"/>
              </a:spcBef>
              <a:spcAft>
                <a:spcPct val="0"/>
              </a:spcAft>
              <a:defRPr sz="1400">
                <a:solidFill>
                  <a:schemeClr val="bg1"/>
                </a:solidFill>
                <a:latin typeface="MS Gothic" charset="0"/>
                <a:ea typeface="ＭＳ Ｐゴシック" charset="0"/>
              </a:defRPr>
            </a:lvl9pPr>
          </a:lstStyle>
          <a:p>
            <a:pPr eaLnBrk="1" hangingPunct="1"/>
            <a:r>
              <a:rPr lang="en-GB" sz="1800" b="1" smtClean="0">
                <a:solidFill>
                  <a:srgbClr val="FFFFFF"/>
                </a:solidFill>
                <a:latin typeface="Verdana" charset="0"/>
              </a:rPr>
              <a:t>ATF </a:t>
            </a:r>
            <a:r>
              <a:rPr lang="en-US" sz="1800" b="1" smtClean="0">
                <a:solidFill>
                  <a:srgbClr val="FFFFFF"/>
                </a:solidFill>
                <a:latin typeface="Verdana" charset="0"/>
              </a:rPr>
              <a:t>approved the iP1 for Importation in December </a:t>
            </a:r>
            <a:r>
              <a:rPr lang="en-GB" sz="1800" b="1" smtClean="0">
                <a:solidFill>
                  <a:srgbClr val="FFFFFF"/>
                </a:solidFill>
                <a:latin typeface="Verdana" charset="0"/>
              </a:rPr>
              <a:t>2011</a:t>
            </a:r>
          </a:p>
          <a:p>
            <a:pPr eaLnBrk="1" hangingPunct="1"/>
            <a:endParaRPr lang="en-GB" b="1" smtClean="0">
              <a:solidFill>
                <a:srgbClr val="FFFFFF"/>
              </a:solidFill>
              <a:latin typeface="Verdana" charset="0"/>
            </a:endParaRPr>
          </a:p>
          <a:p>
            <a:pPr eaLnBrk="1" hangingPunct="1"/>
            <a:endParaRPr lang="en-US" smtClean="0">
              <a:solidFill>
                <a:srgbClr val="FFFFFF"/>
              </a:solidFill>
            </a:endParaRPr>
          </a:p>
        </p:txBody>
      </p:sp>
    </p:spTree>
    <p:extLst>
      <p:ext uri="{BB962C8B-B14F-4D97-AF65-F5344CB8AC3E}">
        <p14:creationId xmlns:p14="http://schemas.microsoft.com/office/powerpoint/2010/main" val="67115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6"/>
          <p:cNvPicPr>
            <a:picLocks noChangeAspect="1" noChangeArrowheads="1"/>
          </p:cNvPicPr>
          <p:nvPr/>
        </p:nvPicPr>
        <p:blipFill>
          <a:blip r:embed="rId3">
            <a:lum bright="48000"/>
            <a:extLst>
              <a:ext uri="{28A0092B-C50C-407E-A947-70E740481C1C}">
                <a14:useLocalDpi xmlns:a14="http://schemas.microsoft.com/office/drawing/2010/main" val="0"/>
              </a:ext>
            </a:extLst>
          </a:blip>
          <a:srcRect/>
          <a:stretch>
            <a:fillRect/>
          </a:stretch>
        </p:blipFill>
        <p:spPr bwMode="auto">
          <a:xfrm>
            <a:off x="434975" y="1768475"/>
            <a:ext cx="8259763" cy="479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2"/>
          <p:cNvSpPr>
            <a:spLocks noGrp="1" noChangeArrowheads="1"/>
          </p:cNvSpPr>
          <p:nvPr>
            <p:ph type="title" idx="4294967295"/>
          </p:nvPr>
        </p:nvSpPr>
        <p:spPr/>
        <p:txBody>
          <a:bodyPr/>
          <a:lstStyle/>
          <a:p>
            <a:pPr eaLnBrk="1" hangingPunct="1"/>
            <a:r>
              <a:rPr lang="de-DE" b="1">
                <a:latin typeface="Letter Gothic Std" charset="0"/>
              </a:rPr>
              <a:t>SMART SYSTEM:</a:t>
            </a:r>
            <a:br>
              <a:rPr lang="de-DE" b="1">
                <a:latin typeface="Letter Gothic Std" charset="0"/>
              </a:rPr>
            </a:br>
            <a:r>
              <a:rPr lang="de-DE" b="1">
                <a:latin typeface="Letter Gothic Std" charset="0"/>
              </a:rPr>
              <a:t/>
            </a:r>
            <a:br>
              <a:rPr lang="de-DE" b="1">
                <a:latin typeface="Letter Gothic Std" charset="0"/>
              </a:rPr>
            </a:br>
            <a:r>
              <a:rPr lang="de-DE" b="1">
                <a:latin typeface="Letter Gothic Std" charset="0"/>
              </a:rPr>
              <a:t>iP1: </a:t>
            </a:r>
            <a:r>
              <a:rPr lang="de-DE">
                <a:latin typeface="Letter Gothic Std" charset="0"/>
              </a:rPr>
              <a:t>THE NEXT LEVEL OF FIREARM </a:t>
            </a:r>
          </a:p>
        </p:txBody>
      </p:sp>
      <p:sp>
        <p:nvSpPr>
          <p:cNvPr id="26627" name="Rectangle 3"/>
          <p:cNvSpPr>
            <a:spLocks noGrp="1" noChangeArrowheads="1"/>
          </p:cNvSpPr>
          <p:nvPr>
            <p:ph type="body" idx="4294967295"/>
          </p:nvPr>
        </p:nvSpPr>
        <p:spPr>
          <a:xfrm>
            <a:off x="604838" y="2044700"/>
            <a:ext cx="7796212" cy="4813300"/>
          </a:xfrm>
        </p:spPr>
        <p:txBody>
          <a:bodyPr/>
          <a:lstStyle/>
          <a:p>
            <a:pPr lvl="1" eaLnBrk="1" hangingPunct="1">
              <a:spcAft>
                <a:spcPct val="60000"/>
              </a:spcAft>
              <a:buClr>
                <a:schemeClr val="bg1"/>
              </a:buClr>
              <a:defRPr/>
            </a:pPr>
            <a:r>
              <a:rPr lang="en-US" sz="1800">
                <a:solidFill>
                  <a:schemeClr val="bg1"/>
                </a:solidFill>
                <a:effectLst>
                  <a:outerShdw blurRad="38100" dist="38100" dir="2700000" algn="tl">
                    <a:srgbClr val="FFFFFF"/>
                  </a:outerShdw>
                </a:effectLst>
                <a:latin typeface="Verdana" charset="0"/>
                <a:cs typeface="Arial" charset="0"/>
              </a:rPr>
              <a:t>Only authorized people can use the firearm</a:t>
            </a:r>
          </a:p>
          <a:p>
            <a:pPr lvl="1" eaLnBrk="1" hangingPunct="1">
              <a:spcAft>
                <a:spcPct val="60000"/>
              </a:spcAft>
              <a:buClr>
                <a:schemeClr val="bg1"/>
              </a:buClr>
              <a:defRPr/>
            </a:pPr>
            <a:r>
              <a:rPr lang="en-US" sz="1800">
                <a:solidFill>
                  <a:schemeClr val="bg1"/>
                </a:solidFill>
                <a:effectLst>
                  <a:outerShdw blurRad="38100" dist="38100" dir="2700000" algn="tl">
                    <a:srgbClr val="FFFFFF"/>
                  </a:outerShdw>
                </a:effectLst>
                <a:latin typeface="Verdana" charset="0"/>
                <a:cs typeface="Arial" charset="0"/>
              </a:rPr>
              <a:t>Activated to shoot, if System Watch is within range</a:t>
            </a:r>
          </a:p>
          <a:p>
            <a:pPr lvl="1" eaLnBrk="1" hangingPunct="1">
              <a:spcAft>
                <a:spcPct val="60000"/>
              </a:spcAft>
              <a:buClr>
                <a:schemeClr val="bg1"/>
              </a:buClr>
              <a:defRPr/>
            </a:pPr>
            <a:r>
              <a:rPr lang="en-US" sz="1800">
                <a:solidFill>
                  <a:schemeClr val="bg1"/>
                </a:solidFill>
                <a:effectLst>
                  <a:outerShdw blurRad="38100" dist="38100" dir="2700000" algn="tl">
                    <a:srgbClr val="FFFFFF"/>
                  </a:outerShdw>
                </a:effectLst>
                <a:latin typeface="Verdana" charset="0"/>
                <a:cs typeface="Arial" charset="0"/>
              </a:rPr>
              <a:t>Automatic firearm disabling in case of </a:t>
            </a:r>
            <a:br>
              <a:rPr lang="en-US" sz="1800">
                <a:solidFill>
                  <a:schemeClr val="bg1"/>
                </a:solidFill>
                <a:effectLst>
                  <a:outerShdw blurRad="38100" dist="38100" dir="2700000" algn="tl">
                    <a:srgbClr val="FFFFFF"/>
                  </a:outerShdw>
                </a:effectLst>
                <a:latin typeface="Verdana" charset="0"/>
                <a:cs typeface="Arial" charset="0"/>
              </a:rPr>
            </a:br>
            <a:r>
              <a:rPr lang="en-US" sz="1800">
                <a:solidFill>
                  <a:schemeClr val="bg1"/>
                </a:solidFill>
                <a:effectLst>
                  <a:outerShdw blurRad="38100" dist="38100" dir="2700000" algn="tl">
                    <a:srgbClr val="FFFFFF"/>
                  </a:outerShdw>
                </a:effectLst>
                <a:latin typeface="Verdana" charset="0"/>
                <a:cs typeface="Arial" charset="0"/>
              </a:rPr>
              <a:t>	- Loss of Firearm</a:t>
            </a:r>
            <a:br>
              <a:rPr lang="en-US" sz="1800">
                <a:solidFill>
                  <a:schemeClr val="bg1"/>
                </a:solidFill>
                <a:effectLst>
                  <a:outerShdw blurRad="38100" dist="38100" dir="2700000" algn="tl">
                    <a:srgbClr val="FFFFFF"/>
                  </a:outerShdw>
                </a:effectLst>
                <a:latin typeface="Verdana" charset="0"/>
                <a:cs typeface="Arial" charset="0"/>
              </a:rPr>
            </a:br>
            <a:r>
              <a:rPr lang="en-US" sz="1800">
                <a:solidFill>
                  <a:schemeClr val="bg1"/>
                </a:solidFill>
                <a:effectLst>
                  <a:outerShdw blurRad="38100" dist="38100" dir="2700000" algn="tl">
                    <a:srgbClr val="FFFFFF"/>
                  </a:outerShdw>
                </a:effectLst>
                <a:latin typeface="Verdana" charset="0"/>
                <a:cs typeface="Arial" charset="0"/>
              </a:rPr>
              <a:t> 	- Theft</a:t>
            </a:r>
            <a:br>
              <a:rPr lang="en-US" sz="1800">
                <a:solidFill>
                  <a:schemeClr val="bg1"/>
                </a:solidFill>
                <a:effectLst>
                  <a:outerShdw blurRad="38100" dist="38100" dir="2700000" algn="tl">
                    <a:srgbClr val="FFFFFF"/>
                  </a:outerShdw>
                </a:effectLst>
                <a:latin typeface="Verdana" charset="0"/>
                <a:cs typeface="Arial" charset="0"/>
              </a:rPr>
            </a:br>
            <a:r>
              <a:rPr lang="en-US" sz="1800">
                <a:solidFill>
                  <a:schemeClr val="bg1"/>
                </a:solidFill>
                <a:effectLst>
                  <a:outerShdw blurRad="38100" dist="38100" dir="2700000" algn="tl">
                    <a:srgbClr val="FFFFFF"/>
                  </a:outerShdw>
                </a:effectLst>
                <a:latin typeface="Verdana" charset="0"/>
                <a:cs typeface="Arial" charset="0"/>
              </a:rPr>
              <a:t>	- Snatched by Aggressor</a:t>
            </a:r>
          </a:p>
          <a:p>
            <a:pPr lvl="1" eaLnBrk="1" hangingPunct="1">
              <a:spcAft>
                <a:spcPct val="60000"/>
              </a:spcAft>
              <a:buClr>
                <a:schemeClr val="bg1"/>
              </a:buClr>
              <a:defRPr/>
            </a:pPr>
            <a:r>
              <a:rPr lang="en-US" sz="1800">
                <a:solidFill>
                  <a:schemeClr val="bg1"/>
                </a:solidFill>
                <a:effectLst>
                  <a:outerShdw blurRad="38100" dist="38100" dir="2700000" algn="tl">
                    <a:srgbClr val="FFFFFF"/>
                  </a:outerShdw>
                </a:effectLst>
                <a:latin typeface="Verdana" charset="0"/>
                <a:cs typeface="Arial" charset="0"/>
              </a:rPr>
              <a:t>Integrated electronically controlled actuation enables absolutely secure release and locking of the Firearm</a:t>
            </a:r>
          </a:p>
          <a:p>
            <a:pPr lvl="1" eaLnBrk="1" hangingPunct="1">
              <a:spcAft>
                <a:spcPct val="60000"/>
              </a:spcAft>
              <a:buClr>
                <a:schemeClr val="bg1"/>
              </a:buClr>
              <a:defRPr/>
            </a:pPr>
            <a:r>
              <a:rPr lang="en-US" sz="1800">
                <a:solidFill>
                  <a:schemeClr val="bg1"/>
                </a:solidFill>
                <a:effectLst>
                  <a:outerShdw blurRad="38100" dist="38100" dir="2700000" algn="tl">
                    <a:srgbClr val="FFFFFF"/>
                  </a:outerShdw>
                </a:effectLst>
                <a:latin typeface="Verdana" charset="0"/>
                <a:cs typeface="Arial" charset="0"/>
              </a:rPr>
              <a:t>Armatix Smart System can be applied to a high number of handguns and other weapons systems</a:t>
            </a:r>
          </a:p>
          <a:p>
            <a:pPr lvl="1" eaLnBrk="1" hangingPunct="1">
              <a:spcAft>
                <a:spcPct val="60000"/>
              </a:spcAft>
              <a:buClr>
                <a:schemeClr val="bg1"/>
              </a:buClr>
              <a:defRPr/>
            </a:pPr>
            <a:endParaRPr lang="de-DE" sz="1800">
              <a:solidFill>
                <a:schemeClr val="bg1"/>
              </a:solidFill>
              <a:effectLst>
                <a:outerShdw blurRad="38100" dist="38100" dir="2700000" algn="tl">
                  <a:srgbClr val="FFFFFF"/>
                </a:outerShdw>
              </a:effectLst>
              <a:latin typeface="Verdana" charset="0"/>
              <a:cs typeface="Arial" charset="0"/>
            </a:endParaRPr>
          </a:p>
        </p:txBody>
      </p:sp>
    </p:spTree>
    <p:extLst>
      <p:ext uri="{BB962C8B-B14F-4D97-AF65-F5344CB8AC3E}">
        <p14:creationId xmlns:p14="http://schemas.microsoft.com/office/powerpoint/2010/main" val="2931331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 template.png"/>
          <p:cNvPicPr>
            <a:picLocks noChangeAspect="1"/>
          </p:cNvPicPr>
          <p:nvPr/>
        </p:nvPicPr>
        <p:blipFill rotWithShape="1">
          <a:blip r:embed="rId3" cstate="print">
            <a:extLst>
              <a:ext uri="{28A0092B-C50C-407E-A947-70E740481C1C}">
                <a14:useLocalDpi xmlns:a14="http://schemas.microsoft.com/office/drawing/2010/main" val="0"/>
              </a:ext>
            </a:extLst>
          </a:blip>
          <a:srcRect l="5201" r="1923"/>
          <a:stretch/>
        </p:blipFill>
        <p:spPr>
          <a:xfrm>
            <a:off x="0" y="-663221"/>
            <a:ext cx="9151938" cy="7696457"/>
          </a:xfrm>
          <a:prstGeom prst="rect">
            <a:avLst/>
          </a:prstGeom>
        </p:spPr>
      </p:pic>
      <p:sp>
        <p:nvSpPr>
          <p:cNvPr id="5" name="Footer Placeholder 14"/>
          <p:cNvSpPr>
            <a:spLocks/>
          </p:cNvSpPr>
          <p:nvPr/>
        </p:nvSpPr>
        <p:spPr bwMode="auto">
          <a:xfrm>
            <a:off x="3170517" y="6507709"/>
            <a:ext cx="2820988" cy="152400"/>
          </a:xfrm>
          <a:prstGeom prst="rect">
            <a:avLst/>
          </a:prstGeom>
          <a:noFill/>
          <a:ln w="9525">
            <a:noFill/>
            <a:miter lim="800000"/>
            <a:headEnd/>
            <a:tailEnd/>
          </a:ln>
        </p:spPr>
        <p:txBody>
          <a:bodyPr anchor="b"/>
          <a:lstStyle/>
          <a:p>
            <a:pPr algn="r"/>
            <a:r>
              <a:rPr lang="en-US" sz="1000" dirty="0">
                <a:solidFill>
                  <a:srgbClr val="857543"/>
                </a:solidFill>
              </a:rPr>
              <a:t>SENSITIVE – PROPRIETARY INFORMATION</a:t>
            </a:r>
          </a:p>
        </p:txBody>
      </p:sp>
      <p:sp>
        <p:nvSpPr>
          <p:cNvPr id="7" name="Title 6"/>
          <p:cNvSpPr>
            <a:spLocks noGrp="1"/>
          </p:cNvSpPr>
          <p:nvPr>
            <p:ph type="title"/>
          </p:nvPr>
        </p:nvSpPr>
        <p:spPr>
          <a:xfrm>
            <a:off x="914400" y="1752600"/>
            <a:ext cx="7315200" cy="563562"/>
          </a:xfrm>
        </p:spPr>
        <p:txBody>
          <a:bodyPr/>
          <a:lstStyle/>
          <a:p>
            <a:r>
              <a:rPr lang="en-US" b="1" cap="none" dirty="0" smtClean="0">
                <a:latin typeface="Arial"/>
                <a:cs typeface="Arial"/>
              </a:rPr>
              <a:t>Gun Safe Summary</a:t>
            </a:r>
            <a:endParaRPr lang="en-US" b="1" cap="none" dirty="0">
              <a:latin typeface="Arial"/>
              <a:cs typeface="Arial"/>
            </a:endParaRPr>
          </a:p>
        </p:txBody>
      </p:sp>
      <p:sp>
        <p:nvSpPr>
          <p:cNvPr id="11" name="Rectangle 10"/>
          <p:cNvSpPr/>
          <p:nvPr/>
        </p:nvSpPr>
        <p:spPr>
          <a:xfrm>
            <a:off x="152400" y="2438400"/>
            <a:ext cx="8915400" cy="646331"/>
          </a:xfrm>
          <a:prstGeom prst="rect">
            <a:avLst/>
          </a:prstGeom>
        </p:spPr>
        <p:txBody>
          <a:bodyPr wrap="square">
            <a:spAutoFit/>
          </a:bodyPr>
          <a:lstStyle/>
          <a:p>
            <a:endParaRPr lang="en-US" b="1" u="sng" dirty="0">
              <a:solidFill>
                <a:prstClr val="black"/>
              </a:solidFill>
            </a:endParaRPr>
          </a:p>
          <a:p>
            <a:endParaRPr lang="en-US" dirty="0">
              <a:solidFill>
                <a:prstClr val="black"/>
              </a:solidFill>
            </a:endParaRPr>
          </a:p>
        </p:txBody>
      </p:sp>
      <p:sp>
        <p:nvSpPr>
          <p:cNvPr id="3" name="TextBox 2"/>
          <p:cNvSpPr txBox="1"/>
          <p:nvPr/>
        </p:nvSpPr>
        <p:spPr>
          <a:xfrm>
            <a:off x="228600" y="2743200"/>
            <a:ext cx="8686800" cy="2523768"/>
          </a:xfrm>
          <a:prstGeom prst="rect">
            <a:avLst/>
          </a:prstGeom>
          <a:noFill/>
        </p:spPr>
        <p:txBody>
          <a:bodyPr wrap="square" rtlCol="0">
            <a:spAutoFit/>
          </a:bodyPr>
          <a:lstStyle/>
          <a:p>
            <a:endParaRPr lang="en-US" b="1" dirty="0" smtClean="0">
              <a:solidFill>
                <a:prstClr val="black"/>
              </a:solidFill>
            </a:endParaRPr>
          </a:p>
          <a:p>
            <a:pPr marL="285750" indent="-285750">
              <a:buFont typeface="Arial"/>
              <a:buChar char="•"/>
            </a:pPr>
            <a:r>
              <a:rPr lang="en-US" sz="2000" dirty="0" smtClean="0">
                <a:solidFill>
                  <a:prstClr val="black"/>
                </a:solidFill>
              </a:rPr>
              <a:t>Osprey has teamed with </a:t>
            </a:r>
            <a:r>
              <a:rPr lang="en-US" sz="2000" dirty="0" err="1" smtClean="0">
                <a:solidFill>
                  <a:prstClr val="black"/>
                </a:solidFill>
              </a:rPr>
              <a:t>Armatix</a:t>
            </a:r>
            <a:r>
              <a:rPr lang="en-US" sz="2000" dirty="0" smtClean="0">
                <a:solidFill>
                  <a:prstClr val="black"/>
                </a:solidFill>
              </a:rPr>
              <a:t>™ and will present and demonstrate to select groups in USA</a:t>
            </a:r>
          </a:p>
          <a:p>
            <a:pPr marL="285750" indent="-285750">
              <a:buFont typeface="Arial"/>
              <a:buChar char="•"/>
            </a:pPr>
            <a:endParaRPr lang="en-US" sz="2000" dirty="0" smtClean="0">
              <a:solidFill>
                <a:prstClr val="black"/>
              </a:solidFill>
            </a:endParaRPr>
          </a:p>
          <a:p>
            <a:pPr marL="285750" indent="-285750">
              <a:buFont typeface="Arial"/>
              <a:buChar char="•"/>
            </a:pPr>
            <a:r>
              <a:rPr lang="en-US" sz="2000" dirty="0" smtClean="0">
                <a:solidFill>
                  <a:prstClr val="black"/>
                </a:solidFill>
              </a:rPr>
              <a:t>Gun Safe provides solutions to security and safety challenges as well as the ongoing controversy in USA</a:t>
            </a:r>
          </a:p>
          <a:p>
            <a:pPr marL="285750" indent="-285750">
              <a:buFont typeface="Arial"/>
              <a:buChar char="•"/>
            </a:pPr>
            <a:endParaRPr lang="en-US" sz="2000" dirty="0" smtClean="0">
              <a:solidFill>
                <a:prstClr val="black"/>
              </a:solidFill>
            </a:endParaRPr>
          </a:p>
          <a:p>
            <a:pPr marL="285750" indent="-285750">
              <a:buFont typeface="Arial"/>
              <a:buChar char="•"/>
            </a:pPr>
            <a:r>
              <a:rPr lang="en-US" sz="2000" dirty="0" smtClean="0">
                <a:solidFill>
                  <a:prstClr val="black"/>
                </a:solidFill>
              </a:rPr>
              <a:t>Systems are now used in Europe</a:t>
            </a:r>
          </a:p>
        </p:txBody>
      </p:sp>
    </p:spTree>
    <p:extLst>
      <p:ext uri="{BB962C8B-B14F-4D97-AF65-F5344CB8AC3E}">
        <p14:creationId xmlns:p14="http://schemas.microsoft.com/office/powerpoint/2010/main" val="3994568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FFFFFF"/>
            </a:gs>
          </a:gsLst>
          <a:lin ang="1920000" scaled="0"/>
          <a:tileRect/>
        </a:gradFill>
        <a:effectLst/>
      </p:bgPr>
    </p:bg>
    <p:spTree>
      <p:nvGrpSpPr>
        <p:cNvPr id="1" name=""/>
        <p:cNvGrpSpPr/>
        <p:nvPr/>
      </p:nvGrpSpPr>
      <p:grpSpPr>
        <a:xfrm>
          <a:off x="0" y="0"/>
          <a:ext cx="0" cy="0"/>
          <a:chOff x="0" y="0"/>
          <a:chExt cx="0" cy="0"/>
        </a:xfrm>
      </p:grpSpPr>
      <p:sp>
        <p:nvSpPr>
          <p:cNvPr id="2" name="TextBox 1"/>
          <p:cNvSpPr txBox="1"/>
          <p:nvPr/>
        </p:nvSpPr>
        <p:spPr>
          <a:xfrm>
            <a:off x="1752600" y="4953000"/>
            <a:ext cx="5715000" cy="1107996"/>
          </a:xfrm>
          <a:prstGeom prst="rect">
            <a:avLst/>
          </a:prstGeom>
          <a:noFill/>
        </p:spPr>
        <p:txBody>
          <a:bodyPr wrap="square" rtlCol="0">
            <a:spAutoFit/>
          </a:bodyPr>
          <a:lstStyle/>
          <a:p>
            <a:pPr algn="ctr"/>
            <a:r>
              <a:rPr lang="en-US" sz="6600" dirty="0" smtClean="0">
                <a:effectLst>
                  <a:outerShdw blurRad="50800" dist="38100" dir="2700000" algn="tl" rotWithShape="0">
                    <a:prstClr val="black">
                      <a:alpha val="40000"/>
                    </a:prstClr>
                  </a:outerShdw>
                </a:effectLst>
                <a:latin typeface="Arial"/>
                <a:cs typeface="Arial"/>
              </a:rPr>
              <a:t>TTL Offerings</a:t>
            </a:r>
            <a:endParaRPr lang="en-US" sz="6600" dirty="0">
              <a:effectLst>
                <a:outerShdw blurRad="50800" dist="38100" dir="2700000" algn="tl" rotWithShape="0">
                  <a:prstClr val="black">
                    <a:alpha val="40000"/>
                  </a:prstClr>
                </a:outerShdw>
              </a:effectLst>
              <a:latin typeface="Arial"/>
              <a:cs typeface="Arial"/>
            </a:endParaRPr>
          </a:p>
        </p:txBody>
      </p:sp>
      <p:pic>
        <p:nvPicPr>
          <p:cNvPr id="3" name="Picture 2" descr="OGS 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0400" y="381000"/>
            <a:ext cx="6983201" cy="4291727"/>
          </a:xfrm>
          <a:prstGeom prst="rect">
            <a:avLst/>
          </a:prstGeom>
        </p:spPr>
      </p:pic>
    </p:spTree>
    <p:extLst>
      <p:ext uri="{BB962C8B-B14F-4D97-AF65-F5344CB8AC3E}">
        <p14:creationId xmlns:p14="http://schemas.microsoft.com/office/powerpoint/2010/main" val="19824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FFFFFF"/>
            </a:gs>
          </a:gsLst>
          <a:lin ang="1920000" scaled="0"/>
          <a:tileRect/>
        </a:gradFill>
        <a:effectLst/>
      </p:bgPr>
    </p:bg>
    <p:spTree>
      <p:nvGrpSpPr>
        <p:cNvPr id="1" name=""/>
        <p:cNvGrpSpPr/>
        <p:nvPr/>
      </p:nvGrpSpPr>
      <p:grpSpPr>
        <a:xfrm>
          <a:off x="0" y="0"/>
          <a:ext cx="0" cy="0"/>
          <a:chOff x="0" y="0"/>
          <a:chExt cx="0" cy="0"/>
        </a:xfrm>
      </p:grpSpPr>
      <p:sp>
        <p:nvSpPr>
          <p:cNvPr id="2" name="TextBox 1"/>
          <p:cNvSpPr txBox="1"/>
          <p:nvPr/>
        </p:nvSpPr>
        <p:spPr>
          <a:xfrm>
            <a:off x="1752600" y="4953000"/>
            <a:ext cx="5715000" cy="1107996"/>
          </a:xfrm>
          <a:prstGeom prst="rect">
            <a:avLst/>
          </a:prstGeom>
          <a:noFill/>
        </p:spPr>
        <p:txBody>
          <a:bodyPr wrap="square" rtlCol="0">
            <a:spAutoFit/>
          </a:bodyPr>
          <a:lstStyle/>
          <a:p>
            <a:pPr algn="ctr"/>
            <a:r>
              <a:rPr lang="en-US" sz="6600" dirty="0" smtClean="0">
                <a:solidFill>
                  <a:prstClr val="black"/>
                </a:solidFill>
                <a:effectLst>
                  <a:outerShdw blurRad="50800" dist="38100" dir="2700000" algn="tl" rotWithShape="0">
                    <a:prstClr val="black">
                      <a:alpha val="40000"/>
                    </a:prstClr>
                  </a:outerShdw>
                </a:effectLst>
                <a:latin typeface="Arial"/>
                <a:cs typeface="Arial"/>
              </a:rPr>
              <a:t>Forensics</a:t>
            </a:r>
            <a:endParaRPr lang="en-US" sz="6600" dirty="0">
              <a:solidFill>
                <a:prstClr val="black"/>
              </a:solidFill>
              <a:effectLst>
                <a:outerShdw blurRad="50800" dist="38100" dir="2700000" algn="tl" rotWithShape="0">
                  <a:prstClr val="black">
                    <a:alpha val="40000"/>
                  </a:prstClr>
                </a:outerShdw>
              </a:effectLst>
              <a:latin typeface="Arial"/>
              <a:cs typeface="Arial"/>
            </a:endParaRPr>
          </a:p>
        </p:txBody>
      </p:sp>
      <p:pic>
        <p:nvPicPr>
          <p:cNvPr id="3" name="Picture 2" descr="OGS 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0400" y="381000"/>
            <a:ext cx="6983201" cy="4291727"/>
          </a:xfrm>
          <a:prstGeom prst="rect">
            <a:avLst/>
          </a:prstGeom>
        </p:spPr>
      </p:pic>
    </p:spTree>
    <p:extLst>
      <p:ext uri="{BB962C8B-B14F-4D97-AF65-F5344CB8AC3E}">
        <p14:creationId xmlns:p14="http://schemas.microsoft.com/office/powerpoint/2010/main" val="3176631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4" name="Straight Connector 83"/>
          <p:cNvCxnSpPr>
            <a:endCxn id="19" idx="0"/>
          </p:cNvCxnSpPr>
          <p:nvPr/>
        </p:nvCxnSpPr>
        <p:spPr>
          <a:xfrm>
            <a:off x="3276600" y="5486400"/>
            <a:ext cx="27051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3276600" y="2590800"/>
            <a:ext cx="27051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4" name="Picture 3" descr="PPT template.png"/>
          <p:cNvPicPr>
            <a:picLocks noChangeAspect="1"/>
          </p:cNvPicPr>
          <p:nvPr/>
        </p:nvPicPr>
        <p:blipFill rotWithShape="1">
          <a:blip r:embed="rId3" cstate="print">
            <a:extLst>
              <a:ext uri="{28A0092B-C50C-407E-A947-70E740481C1C}">
                <a14:useLocalDpi xmlns:a14="http://schemas.microsoft.com/office/drawing/2010/main" val="0"/>
              </a:ext>
            </a:extLst>
          </a:blip>
          <a:srcRect l="5201" r="1923"/>
          <a:stretch/>
        </p:blipFill>
        <p:spPr>
          <a:xfrm>
            <a:off x="-7938" y="-647829"/>
            <a:ext cx="9151938" cy="7696457"/>
          </a:xfrm>
          <a:prstGeom prst="rect">
            <a:avLst/>
          </a:prstGeom>
        </p:spPr>
      </p:pic>
      <p:sp>
        <p:nvSpPr>
          <p:cNvPr id="5" name="Footer Placeholder 14"/>
          <p:cNvSpPr>
            <a:spLocks/>
          </p:cNvSpPr>
          <p:nvPr/>
        </p:nvSpPr>
        <p:spPr bwMode="auto">
          <a:xfrm>
            <a:off x="3170517" y="6507709"/>
            <a:ext cx="2820988" cy="152400"/>
          </a:xfrm>
          <a:prstGeom prst="rect">
            <a:avLst/>
          </a:prstGeom>
          <a:noFill/>
          <a:ln w="9525">
            <a:noFill/>
            <a:miter lim="800000"/>
            <a:headEnd/>
            <a:tailEnd/>
          </a:ln>
        </p:spPr>
        <p:txBody>
          <a:bodyPr anchor="b"/>
          <a:lstStyle/>
          <a:p>
            <a:pPr algn="r"/>
            <a:r>
              <a:rPr lang="en-US" sz="1000" dirty="0">
                <a:solidFill>
                  <a:srgbClr val="857543"/>
                </a:solidFill>
              </a:rPr>
              <a:t>SENSITIVE – PROPRIETARY INFORMATION</a:t>
            </a:r>
          </a:p>
        </p:txBody>
      </p:sp>
      <p:sp>
        <p:nvSpPr>
          <p:cNvPr id="19" name="Oval 18"/>
          <p:cNvSpPr/>
          <p:nvPr/>
        </p:nvSpPr>
        <p:spPr>
          <a:xfrm>
            <a:off x="5105400" y="5486400"/>
            <a:ext cx="1752600" cy="914400"/>
          </a:xfrm>
          <a:prstGeom prst="ellipse">
            <a:avLst/>
          </a:prstGeom>
          <a:solidFill>
            <a:schemeClr val="bg1">
              <a:lumMod val="95000"/>
            </a:schemeClr>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 name="Oval 19"/>
          <p:cNvSpPr/>
          <p:nvPr/>
        </p:nvSpPr>
        <p:spPr>
          <a:xfrm>
            <a:off x="2362200" y="1676400"/>
            <a:ext cx="1752600" cy="914400"/>
          </a:xfrm>
          <a:prstGeom prst="ellipse">
            <a:avLst/>
          </a:prstGeom>
          <a:solidFill>
            <a:schemeClr val="bg1">
              <a:lumMod val="95000"/>
            </a:schemeClr>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 name="Oval 20"/>
          <p:cNvSpPr/>
          <p:nvPr/>
        </p:nvSpPr>
        <p:spPr>
          <a:xfrm>
            <a:off x="7162800" y="2057400"/>
            <a:ext cx="1752600" cy="990600"/>
          </a:xfrm>
          <a:prstGeom prst="ellipse">
            <a:avLst/>
          </a:prstGeom>
          <a:solidFill>
            <a:schemeClr val="bg1">
              <a:lumMod val="95000"/>
            </a:schemeClr>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 name="Oval 21"/>
          <p:cNvSpPr/>
          <p:nvPr/>
        </p:nvSpPr>
        <p:spPr>
          <a:xfrm>
            <a:off x="7239000" y="4876800"/>
            <a:ext cx="1752600" cy="914400"/>
          </a:xfrm>
          <a:prstGeom prst="ellipse">
            <a:avLst/>
          </a:prstGeom>
          <a:solidFill>
            <a:schemeClr val="bg1">
              <a:lumMod val="95000"/>
            </a:schemeClr>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 name="Oval 22"/>
          <p:cNvSpPr/>
          <p:nvPr/>
        </p:nvSpPr>
        <p:spPr>
          <a:xfrm>
            <a:off x="152400" y="2133600"/>
            <a:ext cx="1752600" cy="914400"/>
          </a:xfrm>
          <a:prstGeom prst="ellipse">
            <a:avLst/>
          </a:prstGeom>
          <a:solidFill>
            <a:schemeClr val="bg1">
              <a:lumMod val="95000"/>
            </a:schemeClr>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 name="Oval 23"/>
          <p:cNvSpPr/>
          <p:nvPr/>
        </p:nvSpPr>
        <p:spPr>
          <a:xfrm>
            <a:off x="152400" y="4876800"/>
            <a:ext cx="1752600" cy="914400"/>
          </a:xfrm>
          <a:prstGeom prst="ellipse">
            <a:avLst/>
          </a:prstGeom>
          <a:solidFill>
            <a:schemeClr val="bg1">
              <a:lumMod val="95000"/>
            </a:schemeClr>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5" name="Oval 24"/>
          <p:cNvSpPr/>
          <p:nvPr/>
        </p:nvSpPr>
        <p:spPr>
          <a:xfrm>
            <a:off x="152400" y="3505200"/>
            <a:ext cx="1752600" cy="914400"/>
          </a:xfrm>
          <a:prstGeom prst="ellipse">
            <a:avLst/>
          </a:prstGeom>
          <a:solidFill>
            <a:schemeClr val="bg1">
              <a:lumMod val="95000"/>
            </a:schemeClr>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6" name="Oval 25"/>
          <p:cNvSpPr/>
          <p:nvPr/>
        </p:nvSpPr>
        <p:spPr>
          <a:xfrm>
            <a:off x="7239000" y="3505200"/>
            <a:ext cx="1752600" cy="914400"/>
          </a:xfrm>
          <a:prstGeom prst="ellipse">
            <a:avLst/>
          </a:prstGeom>
          <a:solidFill>
            <a:schemeClr val="bg1">
              <a:lumMod val="95000"/>
            </a:schemeClr>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7" name="TextBox 26"/>
          <p:cNvSpPr txBox="1"/>
          <p:nvPr/>
        </p:nvSpPr>
        <p:spPr>
          <a:xfrm>
            <a:off x="228600" y="2286000"/>
            <a:ext cx="1600200" cy="738664"/>
          </a:xfrm>
          <a:prstGeom prst="rect">
            <a:avLst/>
          </a:prstGeom>
          <a:noFill/>
        </p:spPr>
        <p:txBody>
          <a:bodyPr wrap="square" rtlCol="0">
            <a:spAutoFit/>
          </a:bodyPr>
          <a:lstStyle/>
          <a:p>
            <a:pPr algn="ctr"/>
            <a:r>
              <a:rPr lang="en-US" sz="1400" dirty="0" smtClean="0">
                <a:solidFill>
                  <a:prstClr val="black"/>
                </a:solidFill>
              </a:rPr>
              <a:t>Osprey Forensics Institute &amp; Lab-</a:t>
            </a:r>
          </a:p>
          <a:p>
            <a:pPr algn="ctr"/>
            <a:r>
              <a:rPr lang="en-US" sz="1400" dirty="0" smtClean="0">
                <a:solidFill>
                  <a:prstClr val="black"/>
                </a:solidFill>
              </a:rPr>
              <a:t>Milan, Italy</a:t>
            </a:r>
            <a:endParaRPr lang="en-US" sz="1400" dirty="0">
              <a:solidFill>
                <a:prstClr val="black"/>
              </a:solidFill>
            </a:endParaRPr>
          </a:p>
        </p:txBody>
      </p:sp>
      <p:sp>
        <p:nvSpPr>
          <p:cNvPr id="28" name="TextBox 27"/>
          <p:cNvSpPr txBox="1"/>
          <p:nvPr/>
        </p:nvSpPr>
        <p:spPr>
          <a:xfrm>
            <a:off x="228600" y="3680936"/>
            <a:ext cx="1600200" cy="738664"/>
          </a:xfrm>
          <a:prstGeom prst="rect">
            <a:avLst/>
          </a:prstGeom>
          <a:noFill/>
        </p:spPr>
        <p:txBody>
          <a:bodyPr wrap="square" rtlCol="0">
            <a:spAutoFit/>
          </a:bodyPr>
          <a:lstStyle/>
          <a:p>
            <a:pPr algn="ctr"/>
            <a:r>
              <a:rPr lang="en-US" sz="1400" dirty="0" smtClean="0">
                <a:solidFill>
                  <a:prstClr val="black"/>
                </a:solidFill>
              </a:rPr>
              <a:t>National Forensic Science Tech Center</a:t>
            </a:r>
            <a:endParaRPr lang="en-US" sz="1400" dirty="0">
              <a:solidFill>
                <a:prstClr val="black"/>
              </a:solidFill>
            </a:endParaRPr>
          </a:p>
        </p:txBody>
      </p:sp>
      <p:sp>
        <p:nvSpPr>
          <p:cNvPr id="29" name="TextBox 28"/>
          <p:cNvSpPr txBox="1"/>
          <p:nvPr/>
        </p:nvSpPr>
        <p:spPr>
          <a:xfrm>
            <a:off x="7315200" y="3581400"/>
            <a:ext cx="1600200" cy="738664"/>
          </a:xfrm>
          <a:prstGeom prst="rect">
            <a:avLst/>
          </a:prstGeom>
          <a:noFill/>
        </p:spPr>
        <p:txBody>
          <a:bodyPr wrap="square" rtlCol="0">
            <a:spAutoFit/>
          </a:bodyPr>
          <a:lstStyle/>
          <a:p>
            <a:pPr algn="ctr"/>
            <a:r>
              <a:rPr lang="en-US" sz="1400" dirty="0" smtClean="0">
                <a:solidFill>
                  <a:prstClr val="black"/>
                </a:solidFill>
              </a:rPr>
              <a:t>American Communications (IT-TELECOM)</a:t>
            </a:r>
            <a:endParaRPr lang="en-US" sz="1400" dirty="0">
              <a:solidFill>
                <a:prstClr val="black"/>
              </a:solidFill>
            </a:endParaRPr>
          </a:p>
        </p:txBody>
      </p:sp>
      <p:sp>
        <p:nvSpPr>
          <p:cNvPr id="30" name="TextBox 29"/>
          <p:cNvSpPr txBox="1"/>
          <p:nvPr/>
        </p:nvSpPr>
        <p:spPr>
          <a:xfrm>
            <a:off x="7162800" y="2209800"/>
            <a:ext cx="1752600" cy="738664"/>
          </a:xfrm>
          <a:prstGeom prst="rect">
            <a:avLst/>
          </a:prstGeom>
          <a:noFill/>
        </p:spPr>
        <p:txBody>
          <a:bodyPr wrap="square" rtlCol="0">
            <a:spAutoFit/>
          </a:bodyPr>
          <a:lstStyle/>
          <a:p>
            <a:pPr algn="ctr"/>
            <a:r>
              <a:rPr lang="en-US" sz="1400" dirty="0" smtClean="0">
                <a:solidFill>
                  <a:prstClr val="black"/>
                </a:solidFill>
              </a:rPr>
              <a:t>Global Asset Recovery Services Alvarez &amp; Marcel</a:t>
            </a:r>
            <a:endParaRPr lang="en-US" sz="1400" dirty="0">
              <a:solidFill>
                <a:prstClr val="black"/>
              </a:solidFill>
            </a:endParaRPr>
          </a:p>
        </p:txBody>
      </p:sp>
      <p:sp>
        <p:nvSpPr>
          <p:cNvPr id="31" name="TextBox 30"/>
          <p:cNvSpPr txBox="1"/>
          <p:nvPr/>
        </p:nvSpPr>
        <p:spPr>
          <a:xfrm>
            <a:off x="2438400" y="1905000"/>
            <a:ext cx="1600200" cy="523220"/>
          </a:xfrm>
          <a:prstGeom prst="rect">
            <a:avLst/>
          </a:prstGeom>
          <a:noFill/>
        </p:spPr>
        <p:txBody>
          <a:bodyPr wrap="square" rtlCol="0">
            <a:spAutoFit/>
          </a:bodyPr>
          <a:lstStyle/>
          <a:p>
            <a:pPr algn="ctr"/>
            <a:r>
              <a:rPr lang="en-US" sz="1400" dirty="0" smtClean="0">
                <a:solidFill>
                  <a:prstClr val="black"/>
                </a:solidFill>
              </a:rPr>
              <a:t>Cyber Forensics 360</a:t>
            </a:r>
            <a:endParaRPr lang="en-US" sz="1400" dirty="0">
              <a:solidFill>
                <a:prstClr val="black"/>
              </a:solidFill>
            </a:endParaRPr>
          </a:p>
        </p:txBody>
      </p:sp>
      <p:sp>
        <p:nvSpPr>
          <p:cNvPr id="32" name="TextBox 31"/>
          <p:cNvSpPr txBox="1"/>
          <p:nvPr/>
        </p:nvSpPr>
        <p:spPr>
          <a:xfrm>
            <a:off x="152400" y="5105400"/>
            <a:ext cx="1828800" cy="523220"/>
          </a:xfrm>
          <a:prstGeom prst="rect">
            <a:avLst/>
          </a:prstGeom>
          <a:noFill/>
        </p:spPr>
        <p:txBody>
          <a:bodyPr wrap="square" rtlCol="0">
            <a:spAutoFit/>
          </a:bodyPr>
          <a:lstStyle/>
          <a:p>
            <a:pPr algn="ctr"/>
            <a:r>
              <a:rPr lang="en-US" sz="1400" dirty="0" smtClean="0">
                <a:solidFill>
                  <a:prstClr val="black"/>
                </a:solidFill>
              </a:rPr>
              <a:t>Osprey Investigative Services</a:t>
            </a:r>
            <a:endParaRPr lang="en-US" sz="1400" dirty="0">
              <a:solidFill>
                <a:prstClr val="black"/>
              </a:solidFill>
            </a:endParaRPr>
          </a:p>
        </p:txBody>
      </p:sp>
      <p:sp>
        <p:nvSpPr>
          <p:cNvPr id="33" name="TextBox 32"/>
          <p:cNvSpPr txBox="1"/>
          <p:nvPr/>
        </p:nvSpPr>
        <p:spPr>
          <a:xfrm>
            <a:off x="5181600" y="5638800"/>
            <a:ext cx="1600200" cy="523220"/>
          </a:xfrm>
          <a:prstGeom prst="rect">
            <a:avLst/>
          </a:prstGeom>
          <a:noFill/>
        </p:spPr>
        <p:txBody>
          <a:bodyPr wrap="square" rtlCol="0">
            <a:spAutoFit/>
          </a:bodyPr>
          <a:lstStyle/>
          <a:p>
            <a:pPr algn="ctr"/>
            <a:r>
              <a:rPr lang="en-US" sz="1400" dirty="0" smtClean="0">
                <a:solidFill>
                  <a:prstClr val="black"/>
                </a:solidFill>
              </a:rPr>
              <a:t>Osprey Protective Security Services</a:t>
            </a:r>
            <a:endParaRPr lang="en-US" sz="1400" dirty="0">
              <a:solidFill>
                <a:prstClr val="black"/>
              </a:solidFill>
            </a:endParaRPr>
          </a:p>
        </p:txBody>
      </p:sp>
      <p:sp>
        <p:nvSpPr>
          <p:cNvPr id="34" name="TextBox 33"/>
          <p:cNvSpPr txBox="1"/>
          <p:nvPr/>
        </p:nvSpPr>
        <p:spPr>
          <a:xfrm>
            <a:off x="7315200" y="5105400"/>
            <a:ext cx="1600200" cy="523220"/>
          </a:xfrm>
          <a:prstGeom prst="rect">
            <a:avLst/>
          </a:prstGeom>
          <a:noFill/>
        </p:spPr>
        <p:txBody>
          <a:bodyPr wrap="square" rtlCol="0">
            <a:spAutoFit/>
          </a:bodyPr>
          <a:lstStyle/>
          <a:p>
            <a:pPr algn="ctr"/>
            <a:r>
              <a:rPr lang="en-US" sz="1400" dirty="0" smtClean="0">
                <a:solidFill>
                  <a:prstClr val="black"/>
                </a:solidFill>
              </a:rPr>
              <a:t>Osprey Business Intel Services</a:t>
            </a:r>
            <a:endParaRPr lang="en-US" sz="1400" dirty="0">
              <a:solidFill>
                <a:prstClr val="black"/>
              </a:solidFill>
            </a:endParaRPr>
          </a:p>
        </p:txBody>
      </p:sp>
      <p:sp>
        <p:nvSpPr>
          <p:cNvPr id="35" name="Oval 34"/>
          <p:cNvSpPr/>
          <p:nvPr/>
        </p:nvSpPr>
        <p:spPr>
          <a:xfrm>
            <a:off x="2362200" y="5486400"/>
            <a:ext cx="1752600" cy="914400"/>
          </a:xfrm>
          <a:prstGeom prst="ellipse">
            <a:avLst/>
          </a:prstGeom>
          <a:solidFill>
            <a:schemeClr val="bg1">
              <a:lumMod val="95000"/>
            </a:schemeClr>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 name="Oval 35"/>
          <p:cNvSpPr/>
          <p:nvPr/>
        </p:nvSpPr>
        <p:spPr>
          <a:xfrm>
            <a:off x="5105400" y="1676400"/>
            <a:ext cx="1752600" cy="914400"/>
          </a:xfrm>
          <a:prstGeom prst="ellipse">
            <a:avLst/>
          </a:prstGeom>
          <a:solidFill>
            <a:schemeClr val="bg1">
              <a:lumMod val="95000"/>
            </a:schemeClr>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 name="Oval 36"/>
          <p:cNvSpPr/>
          <p:nvPr/>
        </p:nvSpPr>
        <p:spPr>
          <a:xfrm>
            <a:off x="3505200" y="3276600"/>
            <a:ext cx="2209800" cy="1371600"/>
          </a:xfrm>
          <a:prstGeom prst="ellipse">
            <a:avLst/>
          </a:prstGeom>
          <a:solidFill>
            <a:schemeClr val="bg1">
              <a:lumMod val="95000"/>
            </a:schemeClr>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0" name="TextBox 39"/>
          <p:cNvSpPr txBox="1"/>
          <p:nvPr/>
        </p:nvSpPr>
        <p:spPr>
          <a:xfrm>
            <a:off x="2286000" y="5638800"/>
            <a:ext cx="1905000" cy="738664"/>
          </a:xfrm>
          <a:prstGeom prst="rect">
            <a:avLst/>
          </a:prstGeom>
          <a:noFill/>
        </p:spPr>
        <p:txBody>
          <a:bodyPr wrap="square" rtlCol="0">
            <a:spAutoFit/>
          </a:bodyPr>
          <a:lstStyle/>
          <a:p>
            <a:pPr algn="ctr"/>
            <a:r>
              <a:rPr lang="en-US" sz="1400" dirty="0" smtClean="0">
                <a:solidFill>
                  <a:prstClr val="black"/>
                </a:solidFill>
              </a:rPr>
              <a:t>Osprey Laboratory</a:t>
            </a:r>
          </a:p>
          <a:p>
            <a:pPr algn="ctr"/>
            <a:r>
              <a:rPr lang="en-US" sz="1400" dirty="0" smtClean="0">
                <a:solidFill>
                  <a:prstClr val="black"/>
                </a:solidFill>
              </a:rPr>
              <a:t>MARBIONC – Crest Center UNCW</a:t>
            </a:r>
            <a:endParaRPr lang="en-US" sz="1400" dirty="0">
              <a:solidFill>
                <a:prstClr val="black"/>
              </a:solidFill>
            </a:endParaRPr>
          </a:p>
        </p:txBody>
      </p:sp>
      <p:sp>
        <p:nvSpPr>
          <p:cNvPr id="41" name="TextBox 40"/>
          <p:cNvSpPr txBox="1"/>
          <p:nvPr/>
        </p:nvSpPr>
        <p:spPr>
          <a:xfrm>
            <a:off x="5105400" y="1981200"/>
            <a:ext cx="1828800" cy="307777"/>
          </a:xfrm>
          <a:prstGeom prst="rect">
            <a:avLst/>
          </a:prstGeom>
          <a:noFill/>
        </p:spPr>
        <p:txBody>
          <a:bodyPr wrap="square" rtlCol="0">
            <a:spAutoFit/>
          </a:bodyPr>
          <a:lstStyle/>
          <a:p>
            <a:pPr algn="ctr"/>
            <a:r>
              <a:rPr lang="en-US" sz="1400" dirty="0" smtClean="0">
                <a:solidFill>
                  <a:prstClr val="black"/>
                </a:solidFill>
              </a:rPr>
              <a:t>SOLKOA</a:t>
            </a:r>
            <a:endParaRPr lang="en-US" sz="1400" dirty="0">
              <a:solidFill>
                <a:prstClr val="black"/>
              </a:solidFill>
            </a:endParaRPr>
          </a:p>
        </p:txBody>
      </p:sp>
      <p:cxnSp>
        <p:nvCxnSpPr>
          <p:cNvPr id="46" name="Straight Connector 45"/>
          <p:cNvCxnSpPr/>
          <p:nvPr/>
        </p:nvCxnSpPr>
        <p:spPr>
          <a:xfrm>
            <a:off x="6019800" y="3200400"/>
            <a:ext cx="0" cy="151953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3276600" y="3200400"/>
            <a:ext cx="0" cy="151953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H="1">
            <a:off x="6019800" y="2514600"/>
            <a:ext cx="1143000" cy="6858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a:stCxn id="26" idx="2"/>
          </p:cNvCxnSpPr>
          <p:nvPr/>
        </p:nvCxnSpPr>
        <p:spPr>
          <a:xfrm flipH="1">
            <a:off x="6019800" y="3962400"/>
            <a:ext cx="12192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6019800" y="4724400"/>
            <a:ext cx="1219200" cy="6096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1905000" y="2590800"/>
            <a:ext cx="1371600" cy="6096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H="1">
            <a:off x="1905000" y="4724400"/>
            <a:ext cx="1371600" cy="56641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1905000" y="3962400"/>
            <a:ext cx="13716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6019800" y="2590800"/>
            <a:ext cx="0" cy="6096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3276600" y="2590800"/>
            <a:ext cx="0" cy="6096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6019800" y="4724400"/>
            <a:ext cx="0" cy="7620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3276600" y="4724400"/>
            <a:ext cx="0" cy="75753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89" name="TextBox 88"/>
          <p:cNvSpPr txBox="1"/>
          <p:nvPr/>
        </p:nvSpPr>
        <p:spPr>
          <a:xfrm>
            <a:off x="3429000" y="3657600"/>
            <a:ext cx="2362200" cy="646331"/>
          </a:xfrm>
          <a:prstGeom prst="rect">
            <a:avLst/>
          </a:prstGeom>
          <a:noFill/>
        </p:spPr>
        <p:txBody>
          <a:bodyPr wrap="square" rtlCol="0">
            <a:spAutoFit/>
          </a:bodyPr>
          <a:lstStyle/>
          <a:p>
            <a:pPr algn="ctr"/>
            <a:r>
              <a:rPr lang="en-US" b="1" dirty="0" smtClean="0">
                <a:solidFill>
                  <a:prstClr val="black"/>
                </a:solidFill>
              </a:rPr>
              <a:t>Forensics Consortium</a:t>
            </a:r>
            <a:endParaRPr lang="en-US" b="1" dirty="0">
              <a:solidFill>
                <a:prstClr val="black"/>
              </a:solidFill>
            </a:endParaRPr>
          </a:p>
        </p:txBody>
      </p:sp>
    </p:spTree>
    <p:extLst>
      <p:ext uri="{BB962C8B-B14F-4D97-AF65-F5344CB8AC3E}">
        <p14:creationId xmlns:p14="http://schemas.microsoft.com/office/powerpoint/2010/main" val="700099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4"/>
          <p:cNvSpPr>
            <a:spLocks/>
          </p:cNvSpPr>
          <p:nvPr/>
        </p:nvSpPr>
        <p:spPr bwMode="auto">
          <a:xfrm>
            <a:off x="3170517" y="6507709"/>
            <a:ext cx="2820988" cy="152400"/>
          </a:xfrm>
          <a:prstGeom prst="rect">
            <a:avLst/>
          </a:prstGeom>
          <a:noFill/>
          <a:ln w="9525">
            <a:noFill/>
            <a:miter lim="800000"/>
            <a:headEnd/>
            <a:tailEnd/>
          </a:ln>
        </p:spPr>
        <p:txBody>
          <a:bodyPr anchor="b"/>
          <a:lstStyle/>
          <a:p>
            <a:pPr algn="r"/>
            <a:r>
              <a:rPr lang="en-US" sz="1000" dirty="0">
                <a:solidFill>
                  <a:srgbClr val="857543"/>
                </a:solidFill>
              </a:rPr>
              <a:t>SENSITIVE – PROPRIETARY INFORMATION</a:t>
            </a:r>
          </a:p>
        </p:txBody>
      </p:sp>
      <p:pic>
        <p:nvPicPr>
          <p:cNvPr id="4" name="Picture 3" descr="PPT template.png"/>
          <p:cNvPicPr>
            <a:picLocks noChangeAspect="1"/>
          </p:cNvPicPr>
          <p:nvPr/>
        </p:nvPicPr>
        <p:blipFill rotWithShape="1">
          <a:blip r:embed="rId3" cstate="print">
            <a:extLst>
              <a:ext uri="{28A0092B-C50C-407E-A947-70E740481C1C}">
                <a14:useLocalDpi xmlns:a14="http://schemas.microsoft.com/office/drawing/2010/main" val="0"/>
              </a:ext>
            </a:extLst>
          </a:blip>
          <a:srcRect l="5201" r="1923"/>
          <a:stretch/>
        </p:blipFill>
        <p:spPr>
          <a:xfrm>
            <a:off x="0" y="-663221"/>
            <a:ext cx="9151938" cy="7696457"/>
          </a:xfrm>
          <a:prstGeom prst="rect">
            <a:avLst/>
          </a:prstGeom>
        </p:spPr>
      </p:pic>
      <p:sp>
        <p:nvSpPr>
          <p:cNvPr id="7" name="Title 6"/>
          <p:cNvSpPr>
            <a:spLocks noGrp="1"/>
          </p:cNvSpPr>
          <p:nvPr>
            <p:ph type="title"/>
          </p:nvPr>
        </p:nvSpPr>
        <p:spPr>
          <a:xfrm>
            <a:off x="914400" y="1752600"/>
            <a:ext cx="7315200" cy="563562"/>
          </a:xfrm>
        </p:spPr>
        <p:txBody>
          <a:bodyPr/>
          <a:lstStyle/>
          <a:p>
            <a:r>
              <a:rPr lang="en-US" b="1" cap="none" dirty="0" smtClean="0"/>
              <a:t>Forensics</a:t>
            </a:r>
            <a:endParaRPr lang="en-US" b="1" cap="none" dirty="0"/>
          </a:p>
        </p:txBody>
      </p:sp>
      <p:sp>
        <p:nvSpPr>
          <p:cNvPr id="9" name="TextBox 8"/>
          <p:cNvSpPr txBox="1"/>
          <p:nvPr/>
        </p:nvSpPr>
        <p:spPr>
          <a:xfrm>
            <a:off x="152400" y="2209800"/>
            <a:ext cx="8839200" cy="523220"/>
          </a:xfrm>
          <a:prstGeom prst="rect">
            <a:avLst/>
          </a:prstGeom>
          <a:noFill/>
        </p:spPr>
        <p:txBody>
          <a:bodyPr wrap="square" rtlCol="0">
            <a:spAutoFit/>
          </a:bodyPr>
          <a:lstStyle/>
          <a:p>
            <a:endParaRPr lang="en-US" sz="1400" dirty="0" smtClean="0">
              <a:solidFill>
                <a:prstClr val="black"/>
              </a:solidFill>
            </a:endParaRPr>
          </a:p>
          <a:p>
            <a:endParaRPr lang="en-US" sz="1400" dirty="0">
              <a:solidFill>
                <a:prstClr val="black"/>
              </a:solidFill>
            </a:endParaRPr>
          </a:p>
        </p:txBody>
      </p:sp>
      <p:graphicFrame>
        <p:nvGraphicFramePr>
          <p:cNvPr id="14" name="Diagram 13"/>
          <p:cNvGraphicFramePr/>
          <p:nvPr>
            <p:extLst>
              <p:ext uri="{D42A27DB-BD31-4B8C-83A1-F6EECF244321}">
                <p14:modId xmlns:p14="http://schemas.microsoft.com/office/powerpoint/2010/main" val="1632504448"/>
              </p:ext>
            </p:extLst>
          </p:nvPr>
        </p:nvGraphicFramePr>
        <p:xfrm>
          <a:off x="1953662" y="3642437"/>
          <a:ext cx="5249645" cy="28427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TextBox 14"/>
          <p:cNvSpPr txBox="1"/>
          <p:nvPr/>
        </p:nvSpPr>
        <p:spPr>
          <a:xfrm>
            <a:off x="199511" y="1932801"/>
            <a:ext cx="8763000" cy="1723549"/>
          </a:xfrm>
          <a:prstGeom prst="rect">
            <a:avLst/>
          </a:prstGeom>
          <a:noFill/>
        </p:spPr>
        <p:txBody>
          <a:bodyPr wrap="square" rtlCol="0">
            <a:spAutoFit/>
          </a:bodyPr>
          <a:lstStyle/>
          <a:p>
            <a:r>
              <a:rPr lang="en-US" b="1" u="sng" dirty="0" smtClean="0">
                <a:solidFill>
                  <a:prstClr val="black"/>
                </a:solidFill>
              </a:rPr>
              <a:t>Objective</a:t>
            </a:r>
            <a:endParaRPr lang="en-US" sz="1600" b="1" u="sng" dirty="0" smtClean="0">
              <a:solidFill>
                <a:prstClr val="black"/>
              </a:solidFill>
            </a:endParaRPr>
          </a:p>
          <a:p>
            <a:endParaRPr lang="en-US" sz="1600" dirty="0" smtClean="0">
              <a:solidFill>
                <a:prstClr val="black"/>
              </a:solidFill>
            </a:endParaRPr>
          </a:p>
          <a:p>
            <a:r>
              <a:rPr lang="en-US" dirty="0" smtClean="0">
                <a:solidFill>
                  <a:prstClr val="black"/>
                </a:solidFill>
              </a:rPr>
              <a:t>To establish a forward presence combined with state-of-the art, multi-disciplined forensic technologies to support the gathering and custody of evidence, the development of intelligence, and the execution of an action plan associated with operations for a multitude of venues, both foreign and domestic. </a:t>
            </a:r>
            <a:endParaRPr lang="en-US" dirty="0">
              <a:solidFill>
                <a:prstClr val="black"/>
              </a:solidFill>
            </a:endParaRPr>
          </a:p>
        </p:txBody>
      </p:sp>
    </p:spTree>
    <p:extLst>
      <p:ext uri="{BB962C8B-B14F-4D97-AF65-F5344CB8AC3E}">
        <p14:creationId xmlns:p14="http://schemas.microsoft.com/office/powerpoint/2010/main" val="1027978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4"/>
          <p:cNvSpPr>
            <a:spLocks/>
          </p:cNvSpPr>
          <p:nvPr/>
        </p:nvSpPr>
        <p:spPr bwMode="auto">
          <a:xfrm>
            <a:off x="3170517" y="6507709"/>
            <a:ext cx="2820988" cy="152400"/>
          </a:xfrm>
          <a:prstGeom prst="rect">
            <a:avLst/>
          </a:prstGeom>
          <a:noFill/>
          <a:ln w="9525">
            <a:noFill/>
            <a:miter lim="800000"/>
            <a:headEnd/>
            <a:tailEnd/>
          </a:ln>
        </p:spPr>
        <p:txBody>
          <a:bodyPr anchor="b"/>
          <a:lstStyle/>
          <a:p>
            <a:pPr algn="r"/>
            <a:r>
              <a:rPr lang="en-US" sz="1000" dirty="0">
                <a:solidFill>
                  <a:srgbClr val="857543"/>
                </a:solidFill>
              </a:rPr>
              <a:t>SENSITIVE – PROPRIETARY INFORMATION</a:t>
            </a:r>
          </a:p>
        </p:txBody>
      </p:sp>
      <p:pic>
        <p:nvPicPr>
          <p:cNvPr id="4" name="Picture 3" descr="PPT template.png"/>
          <p:cNvPicPr>
            <a:picLocks noChangeAspect="1"/>
          </p:cNvPicPr>
          <p:nvPr/>
        </p:nvPicPr>
        <p:blipFill rotWithShape="1">
          <a:blip r:embed="rId3" cstate="print">
            <a:extLst>
              <a:ext uri="{28A0092B-C50C-407E-A947-70E740481C1C}">
                <a14:useLocalDpi xmlns:a14="http://schemas.microsoft.com/office/drawing/2010/main" val="0"/>
              </a:ext>
            </a:extLst>
          </a:blip>
          <a:srcRect l="5201" r="1923"/>
          <a:stretch/>
        </p:blipFill>
        <p:spPr>
          <a:xfrm>
            <a:off x="0" y="-663221"/>
            <a:ext cx="9151938" cy="7696457"/>
          </a:xfrm>
          <a:prstGeom prst="rect">
            <a:avLst/>
          </a:prstGeom>
        </p:spPr>
      </p:pic>
      <p:sp>
        <p:nvSpPr>
          <p:cNvPr id="7" name="Title 6"/>
          <p:cNvSpPr>
            <a:spLocks noGrp="1"/>
          </p:cNvSpPr>
          <p:nvPr>
            <p:ph type="title"/>
          </p:nvPr>
        </p:nvSpPr>
        <p:spPr>
          <a:xfrm>
            <a:off x="914400" y="1752600"/>
            <a:ext cx="7315200" cy="563562"/>
          </a:xfrm>
        </p:spPr>
        <p:txBody>
          <a:bodyPr/>
          <a:lstStyle/>
          <a:p>
            <a:r>
              <a:rPr lang="en-US" b="1" cap="none" dirty="0" smtClean="0"/>
              <a:t>Forensics</a:t>
            </a:r>
            <a:endParaRPr lang="en-US" b="1" cap="none" dirty="0"/>
          </a:p>
        </p:txBody>
      </p:sp>
      <p:sp>
        <p:nvSpPr>
          <p:cNvPr id="11" name="Rectangle 10"/>
          <p:cNvSpPr/>
          <p:nvPr/>
        </p:nvSpPr>
        <p:spPr>
          <a:xfrm>
            <a:off x="152400" y="2362200"/>
            <a:ext cx="8839200" cy="3354764"/>
          </a:xfrm>
          <a:prstGeom prst="rect">
            <a:avLst/>
          </a:prstGeom>
        </p:spPr>
        <p:txBody>
          <a:bodyPr wrap="square">
            <a:spAutoFit/>
          </a:bodyPr>
          <a:lstStyle/>
          <a:p>
            <a:r>
              <a:rPr lang="en-US" b="1" u="sng" dirty="0">
                <a:solidFill>
                  <a:prstClr val="black"/>
                </a:solidFill>
              </a:rPr>
              <a:t>Approach / Application</a:t>
            </a:r>
          </a:p>
          <a:p>
            <a:endParaRPr lang="en-US" dirty="0">
              <a:solidFill>
                <a:prstClr val="black"/>
              </a:solidFill>
            </a:endParaRPr>
          </a:p>
          <a:p>
            <a:pPr marL="285750" indent="-285750">
              <a:buFont typeface="Arial"/>
              <a:buChar char="•"/>
            </a:pPr>
            <a:r>
              <a:rPr lang="en-US" sz="1600" dirty="0" smtClean="0">
                <a:solidFill>
                  <a:prstClr val="black"/>
                </a:solidFill>
              </a:rPr>
              <a:t>Leverage </a:t>
            </a:r>
            <a:r>
              <a:rPr lang="en-US" sz="1600" dirty="0">
                <a:solidFill>
                  <a:prstClr val="black"/>
                </a:solidFill>
              </a:rPr>
              <a:t>cutting edge tools and techniques to solve myriad cases finding </a:t>
            </a:r>
            <a:r>
              <a:rPr lang="en-US" sz="1600" dirty="0" smtClean="0">
                <a:solidFill>
                  <a:prstClr val="black"/>
                </a:solidFill>
              </a:rPr>
              <a:t>(bench strength is consortium)</a:t>
            </a:r>
          </a:p>
          <a:p>
            <a:endParaRPr lang="en-US" sz="1600" dirty="0">
              <a:solidFill>
                <a:prstClr val="black"/>
              </a:solidFill>
            </a:endParaRPr>
          </a:p>
          <a:p>
            <a:pPr marL="285750" indent="-285750">
              <a:buFont typeface="Arial"/>
              <a:buChar char="•"/>
            </a:pPr>
            <a:r>
              <a:rPr lang="en-US" sz="1600" dirty="0">
                <a:solidFill>
                  <a:prstClr val="black"/>
                </a:solidFill>
              </a:rPr>
              <a:t>A</a:t>
            </a:r>
            <a:r>
              <a:rPr lang="en-US" sz="1600" dirty="0" smtClean="0">
                <a:solidFill>
                  <a:prstClr val="black"/>
                </a:solidFill>
              </a:rPr>
              <a:t>nalyzing evidence </a:t>
            </a:r>
          </a:p>
          <a:p>
            <a:pPr marL="285750" indent="-285750">
              <a:buFont typeface="Arial"/>
              <a:buChar char="•"/>
            </a:pPr>
            <a:endParaRPr lang="en-US" sz="1600" dirty="0" smtClean="0">
              <a:solidFill>
                <a:prstClr val="black"/>
              </a:solidFill>
            </a:endParaRPr>
          </a:p>
          <a:p>
            <a:pPr marL="285750" indent="-285750">
              <a:buFont typeface="Arial"/>
              <a:buChar char="•"/>
            </a:pPr>
            <a:r>
              <a:rPr lang="en-US" sz="1600" dirty="0" smtClean="0">
                <a:solidFill>
                  <a:prstClr val="black"/>
                </a:solidFill>
              </a:rPr>
              <a:t>Locating suspects (overseas)</a:t>
            </a:r>
          </a:p>
          <a:p>
            <a:pPr marL="285750" indent="-285750">
              <a:buFont typeface="Arial"/>
              <a:buChar char="•"/>
            </a:pPr>
            <a:endParaRPr lang="en-US" sz="1600" dirty="0" smtClean="0">
              <a:solidFill>
                <a:prstClr val="black"/>
              </a:solidFill>
            </a:endParaRPr>
          </a:p>
          <a:p>
            <a:pPr marL="285750" indent="-285750">
              <a:buFont typeface="Arial"/>
              <a:buChar char="•"/>
            </a:pPr>
            <a:r>
              <a:rPr lang="en-US" sz="1600" dirty="0" smtClean="0">
                <a:solidFill>
                  <a:prstClr val="black"/>
                </a:solidFill>
              </a:rPr>
              <a:t>Identifying </a:t>
            </a:r>
            <a:r>
              <a:rPr lang="en-US" sz="1600" dirty="0">
                <a:solidFill>
                  <a:prstClr val="black"/>
                </a:solidFill>
              </a:rPr>
              <a:t>victims </a:t>
            </a:r>
            <a:r>
              <a:rPr lang="en-US" sz="1600" dirty="0" smtClean="0">
                <a:solidFill>
                  <a:prstClr val="black"/>
                </a:solidFill>
              </a:rPr>
              <a:t>through global </a:t>
            </a:r>
            <a:r>
              <a:rPr lang="en-US" sz="1600" dirty="0">
                <a:solidFill>
                  <a:prstClr val="black"/>
                </a:solidFill>
              </a:rPr>
              <a:t>resources and processes.  </a:t>
            </a:r>
            <a:endParaRPr lang="en-US" sz="1600" dirty="0" smtClean="0">
              <a:solidFill>
                <a:prstClr val="black"/>
              </a:solidFill>
            </a:endParaRPr>
          </a:p>
          <a:p>
            <a:pPr marL="285750" indent="-285750">
              <a:buFont typeface="Arial"/>
              <a:buChar char="•"/>
            </a:pPr>
            <a:endParaRPr lang="en-US" sz="1600" dirty="0" smtClean="0">
              <a:solidFill>
                <a:prstClr val="black"/>
              </a:solidFill>
            </a:endParaRPr>
          </a:p>
          <a:p>
            <a:pPr marL="285750" indent="-285750">
              <a:buFont typeface="Arial"/>
              <a:buChar char="•"/>
            </a:pPr>
            <a:r>
              <a:rPr lang="en-US" sz="1600" dirty="0" smtClean="0">
                <a:solidFill>
                  <a:prstClr val="black"/>
                </a:solidFill>
              </a:rPr>
              <a:t>Our </a:t>
            </a:r>
            <a:r>
              <a:rPr lang="en-US" sz="1600" dirty="0">
                <a:solidFill>
                  <a:prstClr val="black"/>
                </a:solidFill>
              </a:rPr>
              <a:t>ability to leverage crime scene techniques, investigations, intelligence, and interviews assures greater outcomes.</a:t>
            </a:r>
          </a:p>
        </p:txBody>
      </p:sp>
    </p:spTree>
    <p:extLst>
      <p:ext uri="{BB962C8B-B14F-4D97-AF65-F5344CB8AC3E}">
        <p14:creationId xmlns:p14="http://schemas.microsoft.com/office/powerpoint/2010/main" val="36373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4"/>
          <p:cNvSpPr>
            <a:spLocks/>
          </p:cNvSpPr>
          <p:nvPr/>
        </p:nvSpPr>
        <p:spPr bwMode="auto">
          <a:xfrm>
            <a:off x="3170517" y="6507709"/>
            <a:ext cx="2820988" cy="152400"/>
          </a:xfrm>
          <a:prstGeom prst="rect">
            <a:avLst/>
          </a:prstGeom>
          <a:noFill/>
          <a:ln w="9525">
            <a:noFill/>
            <a:miter lim="800000"/>
            <a:headEnd/>
            <a:tailEnd/>
          </a:ln>
        </p:spPr>
        <p:txBody>
          <a:bodyPr anchor="b"/>
          <a:lstStyle/>
          <a:p>
            <a:pPr algn="r"/>
            <a:r>
              <a:rPr lang="en-US" sz="1000" dirty="0">
                <a:solidFill>
                  <a:srgbClr val="857543"/>
                </a:solidFill>
              </a:rPr>
              <a:t>SENSITIVE – PROPRIETARY INFORMATION</a:t>
            </a:r>
          </a:p>
        </p:txBody>
      </p:sp>
      <p:pic>
        <p:nvPicPr>
          <p:cNvPr id="4" name="Picture 3" descr="PPT template.png"/>
          <p:cNvPicPr>
            <a:picLocks noChangeAspect="1"/>
          </p:cNvPicPr>
          <p:nvPr/>
        </p:nvPicPr>
        <p:blipFill rotWithShape="1">
          <a:blip r:embed="rId3" cstate="print">
            <a:extLst>
              <a:ext uri="{28A0092B-C50C-407E-A947-70E740481C1C}">
                <a14:useLocalDpi xmlns:a14="http://schemas.microsoft.com/office/drawing/2010/main" val="0"/>
              </a:ext>
            </a:extLst>
          </a:blip>
          <a:srcRect l="5201" r="1923"/>
          <a:stretch/>
        </p:blipFill>
        <p:spPr>
          <a:xfrm>
            <a:off x="0" y="-663221"/>
            <a:ext cx="9151938" cy="7696457"/>
          </a:xfrm>
          <a:prstGeom prst="rect">
            <a:avLst/>
          </a:prstGeom>
        </p:spPr>
      </p:pic>
      <p:sp>
        <p:nvSpPr>
          <p:cNvPr id="7" name="Title 6"/>
          <p:cNvSpPr>
            <a:spLocks noGrp="1"/>
          </p:cNvSpPr>
          <p:nvPr>
            <p:ph type="title"/>
          </p:nvPr>
        </p:nvSpPr>
        <p:spPr>
          <a:xfrm>
            <a:off x="914400" y="1752600"/>
            <a:ext cx="7315200" cy="563562"/>
          </a:xfrm>
        </p:spPr>
        <p:txBody>
          <a:bodyPr/>
          <a:lstStyle/>
          <a:p>
            <a:r>
              <a:rPr lang="en-US" b="1" cap="none" dirty="0" smtClean="0"/>
              <a:t>Forensics</a:t>
            </a:r>
            <a:endParaRPr lang="en-US" b="1" cap="none" dirty="0"/>
          </a:p>
        </p:txBody>
      </p:sp>
      <p:sp>
        <p:nvSpPr>
          <p:cNvPr id="11" name="Rectangle 10"/>
          <p:cNvSpPr/>
          <p:nvPr/>
        </p:nvSpPr>
        <p:spPr>
          <a:xfrm>
            <a:off x="152400" y="2438400"/>
            <a:ext cx="8915400" cy="4244240"/>
          </a:xfrm>
          <a:prstGeom prst="rect">
            <a:avLst/>
          </a:prstGeom>
        </p:spPr>
        <p:txBody>
          <a:bodyPr wrap="square">
            <a:spAutoFit/>
          </a:bodyPr>
          <a:lstStyle/>
          <a:p>
            <a:r>
              <a:rPr lang="en-US" b="1" u="sng" dirty="0" smtClean="0">
                <a:solidFill>
                  <a:prstClr val="black"/>
                </a:solidFill>
              </a:rPr>
              <a:t>Select Capabilities</a:t>
            </a:r>
          </a:p>
          <a:p>
            <a:endParaRPr lang="en-US" b="1" u="sng" dirty="0" smtClean="0">
              <a:solidFill>
                <a:prstClr val="black"/>
              </a:solidFill>
            </a:endParaRPr>
          </a:p>
          <a:p>
            <a:pPr>
              <a:lnSpc>
                <a:spcPct val="115000"/>
              </a:lnSpc>
              <a:spcBef>
                <a:spcPts val="0"/>
              </a:spcBef>
              <a:spcAft>
                <a:spcPts val="0"/>
              </a:spcAft>
            </a:pPr>
            <a:r>
              <a:rPr lang="en-US" sz="2000" b="1" dirty="0">
                <a:solidFill>
                  <a:prstClr val="black">
                    <a:lumMod val="65000"/>
                    <a:lumOff val="35000"/>
                  </a:prstClr>
                </a:solidFill>
              </a:rPr>
              <a:t>Finance</a:t>
            </a:r>
          </a:p>
          <a:p>
            <a:pPr>
              <a:lnSpc>
                <a:spcPct val="115000"/>
              </a:lnSpc>
              <a:spcBef>
                <a:spcPts val="0"/>
              </a:spcBef>
              <a:spcAft>
                <a:spcPts val="0"/>
              </a:spcAft>
            </a:pPr>
            <a:r>
              <a:rPr lang="en-US" sz="800" dirty="0">
                <a:solidFill>
                  <a:prstClr val="black"/>
                </a:solidFill>
              </a:rPr>
              <a:t> </a:t>
            </a:r>
          </a:p>
          <a:p>
            <a:pPr>
              <a:lnSpc>
                <a:spcPct val="115000"/>
              </a:lnSpc>
              <a:spcBef>
                <a:spcPts val="0"/>
              </a:spcBef>
              <a:spcAft>
                <a:spcPts val="0"/>
              </a:spcAft>
            </a:pPr>
            <a:r>
              <a:rPr lang="en-US" dirty="0">
                <a:solidFill>
                  <a:prstClr val="black"/>
                </a:solidFill>
              </a:rPr>
              <a:t>• Illicit Finance Mechanisms Assessments for Raising and Moving Funds </a:t>
            </a:r>
          </a:p>
          <a:p>
            <a:pPr>
              <a:lnSpc>
                <a:spcPct val="115000"/>
              </a:lnSpc>
              <a:spcBef>
                <a:spcPts val="0"/>
              </a:spcBef>
              <a:spcAft>
                <a:spcPts val="0"/>
              </a:spcAft>
            </a:pPr>
            <a:r>
              <a:rPr lang="en-US" dirty="0">
                <a:solidFill>
                  <a:prstClr val="black"/>
                </a:solidFill>
              </a:rPr>
              <a:t>• Formal and Informal Value Transfer Mapping</a:t>
            </a:r>
          </a:p>
          <a:p>
            <a:pPr>
              <a:lnSpc>
                <a:spcPct val="115000"/>
              </a:lnSpc>
              <a:spcBef>
                <a:spcPts val="0"/>
              </a:spcBef>
              <a:spcAft>
                <a:spcPts val="0"/>
              </a:spcAft>
            </a:pPr>
            <a:r>
              <a:rPr lang="en-US" dirty="0">
                <a:solidFill>
                  <a:prstClr val="black"/>
                </a:solidFill>
              </a:rPr>
              <a:t>• Fraud and Money Laundering Investigations and Anti-Money Laundering Training</a:t>
            </a:r>
          </a:p>
          <a:p>
            <a:pPr>
              <a:lnSpc>
                <a:spcPct val="115000"/>
              </a:lnSpc>
              <a:spcBef>
                <a:spcPts val="0"/>
              </a:spcBef>
              <a:spcAft>
                <a:spcPts val="0"/>
              </a:spcAft>
            </a:pPr>
            <a:r>
              <a:rPr lang="en-US" dirty="0">
                <a:solidFill>
                  <a:prstClr val="black"/>
                </a:solidFill>
              </a:rPr>
              <a:t>• Black Market</a:t>
            </a:r>
          </a:p>
          <a:p>
            <a:pPr>
              <a:lnSpc>
                <a:spcPct val="115000"/>
              </a:lnSpc>
              <a:spcBef>
                <a:spcPts val="0"/>
              </a:spcBef>
              <a:spcAft>
                <a:spcPts val="0"/>
              </a:spcAft>
            </a:pPr>
            <a:r>
              <a:rPr lang="en-US" dirty="0">
                <a:solidFill>
                  <a:prstClr val="black"/>
                </a:solidFill>
              </a:rPr>
              <a:t>• FININT / Follow the Money</a:t>
            </a:r>
          </a:p>
          <a:p>
            <a:pPr>
              <a:lnSpc>
                <a:spcPct val="115000"/>
              </a:lnSpc>
              <a:spcBef>
                <a:spcPts val="0"/>
              </a:spcBef>
              <a:spcAft>
                <a:spcPts val="0"/>
              </a:spcAft>
            </a:pPr>
            <a:r>
              <a:rPr lang="en-US" dirty="0">
                <a:solidFill>
                  <a:prstClr val="black"/>
                </a:solidFill>
              </a:rPr>
              <a:t>• Intellectual Property and Trademark Audits and Theft Investigations</a:t>
            </a:r>
          </a:p>
          <a:p>
            <a:pPr>
              <a:lnSpc>
                <a:spcPct val="115000"/>
              </a:lnSpc>
              <a:spcBef>
                <a:spcPts val="0"/>
              </a:spcBef>
              <a:spcAft>
                <a:spcPts val="0"/>
              </a:spcAft>
            </a:pPr>
            <a:r>
              <a:rPr lang="en-US" dirty="0">
                <a:solidFill>
                  <a:prstClr val="black"/>
                </a:solidFill>
              </a:rPr>
              <a:t>• Mobile Payment Forensics</a:t>
            </a:r>
          </a:p>
          <a:p>
            <a:pPr>
              <a:lnSpc>
                <a:spcPct val="115000"/>
              </a:lnSpc>
              <a:spcBef>
                <a:spcPts val="0"/>
              </a:spcBef>
              <a:spcAft>
                <a:spcPts val="0"/>
              </a:spcAft>
            </a:pPr>
            <a:r>
              <a:rPr lang="en-US" dirty="0">
                <a:solidFill>
                  <a:prstClr val="black"/>
                </a:solidFill>
              </a:rPr>
              <a:t>• Organizational and Individual Due Diligence Investigations </a:t>
            </a:r>
            <a:endParaRPr lang="en-US" dirty="0">
              <a:solidFill>
                <a:prstClr val="black"/>
              </a:solidFill>
              <a:latin typeface="Calibri"/>
              <a:ea typeface="Calibri"/>
              <a:cs typeface="Times New Roman"/>
            </a:endParaRPr>
          </a:p>
          <a:p>
            <a:endParaRPr lang="en-US" b="1" u="sng" dirty="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2201589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 template.png"/>
          <p:cNvPicPr>
            <a:picLocks noChangeAspect="1"/>
          </p:cNvPicPr>
          <p:nvPr/>
        </p:nvPicPr>
        <p:blipFill rotWithShape="1">
          <a:blip r:embed="rId3" cstate="print">
            <a:extLst>
              <a:ext uri="{28A0092B-C50C-407E-A947-70E740481C1C}">
                <a14:useLocalDpi xmlns:a14="http://schemas.microsoft.com/office/drawing/2010/main" val="0"/>
              </a:ext>
            </a:extLst>
          </a:blip>
          <a:srcRect l="5201" r="1923"/>
          <a:stretch/>
        </p:blipFill>
        <p:spPr>
          <a:xfrm>
            <a:off x="0" y="-663221"/>
            <a:ext cx="9151938" cy="7696457"/>
          </a:xfrm>
          <a:prstGeom prst="rect">
            <a:avLst/>
          </a:prstGeom>
        </p:spPr>
      </p:pic>
      <p:sp>
        <p:nvSpPr>
          <p:cNvPr id="5" name="Footer Placeholder 14"/>
          <p:cNvSpPr>
            <a:spLocks/>
          </p:cNvSpPr>
          <p:nvPr/>
        </p:nvSpPr>
        <p:spPr bwMode="auto">
          <a:xfrm>
            <a:off x="3170517" y="6507709"/>
            <a:ext cx="2820988" cy="152400"/>
          </a:xfrm>
          <a:prstGeom prst="rect">
            <a:avLst/>
          </a:prstGeom>
          <a:noFill/>
          <a:ln w="9525">
            <a:noFill/>
            <a:miter lim="800000"/>
            <a:headEnd/>
            <a:tailEnd/>
          </a:ln>
        </p:spPr>
        <p:txBody>
          <a:bodyPr anchor="b"/>
          <a:lstStyle/>
          <a:p>
            <a:pPr algn="r"/>
            <a:r>
              <a:rPr lang="en-US" sz="1000" dirty="0">
                <a:solidFill>
                  <a:srgbClr val="857543"/>
                </a:solidFill>
              </a:rPr>
              <a:t>SENSITIVE – PROPRIETARY INFORMATION</a:t>
            </a:r>
          </a:p>
        </p:txBody>
      </p:sp>
      <p:sp>
        <p:nvSpPr>
          <p:cNvPr id="7" name="Title 6"/>
          <p:cNvSpPr>
            <a:spLocks noGrp="1"/>
          </p:cNvSpPr>
          <p:nvPr>
            <p:ph type="title"/>
          </p:nvPr>
        </p:nvSpPr>
        <p:spPr>
          <a:xfrm>
            <a:off x="914400" y="1752600"/>
            <a:ext cx="7315200" cy="563562"/>
          </a:xfrm>
        </p:spPr>
        <p:txBody>
          <a:bodyPr/>
          <a:lstStyle/>
          <a:p>
            <a:r>
              <a:rPr lang="en-US" b="1" cap="none" dirty="0" smtClean="0"/>
              <a:t>Forensics</a:t>
            </a:r>
            <a:endParaRPr lang="en-US" b="1" cap="none" dirty="0"/>
          </a:p>
        </p:txBody>
      </p:sp>
      <p:sp>
        <p:nvSpPr>
          <p:cNvPr id="11" name="Rectangle 10"/>
          <p:cNvSpPr/>
          <p:nvPr/>
        </p:nvSpPr>
        <p:spPr>
          <a:xfrm>
            <a:off x="152400" y="2438400"/>
            <a:ext cx="8915400" cy="4244240"/>
          </a:xfrm>
          <a:prstGeom prst="rect">
            <a:avLst/>
          </a:prstGeom>
        </p:spPr>
        <p:txBody>
          <a:bodyPr wrap="square">
            <a:spAutoFit/>
          </a:bodyPr>
          <a:lstStyle/>
          <a:p>
            <a:r>
              <a:rPr lang="en-US" b="1" u="sng" dirty="0" smtClean="0">
                <a:solidFill>
                  <a:prstClr val="black"/>
                </a:solidFill>
              </a:rPr>
              <a:t>Select Capabilities</a:t>
            </a:r>
          </a:p>
          <a:p>
            <a:endParaRPr lang="en-US" b="1" u="sng" dirty="0" smtClean="0">
              <a:solidFill>
                <a:prstClr val="black"/>
              </a:solidFill>
            </a:endParaRPr>
          </a:p>
          <a:p>
            <a:pPr>
              <a:lnSpc>
                <a:spcPct val="115000"/>
              </a:lnSpc>
              <a:spcBef>
                <a:spcPts val="0"/>
              </a:spcBef>
              <a:spcAft>
                <a:spcPts val="0"/>
              </a:spcAft>
            </a:pPr>
            <a:r>
              <a:rPr lang="en-US" sz="2000" b="1" dirty="0">
                <a:solidFill>
                  <a:prstClr val="black">
                    <a:lumMod val="65000"/>
                    <a:lumOff val="35000"/>
                  </a:prstClr>
                </a:solidFill>
              </a:rPr>
              <a:t>Technology</a:t>
            </a:r>
            <a:r>
              <a:rPr lang="en-US" sz="2000" b="1" dirty="0">
                <a:solidFill>
                  <a:prstClr val="black"/>
                </a:solidFill>
              </a:rPr>
              <a:t> </a:t>
            </a:r>
          </a:p>
          <a:p>
            <a:pPr>
              <a:lnSpc>
                <a:spcPct val="115000"/>
              </a:lnSpc>
              <a:spcBef>
                <a:spcPts val="0"/>
              </a:spcBef>
              <a:spcAft>
                <a:spcPts val="0"/>
              </a:spcAft>
            </a:pPr>
            <a:r>
              <a:rPr lang="en-US" sz="800" dirty="0">
                <a:solidFill>
                  <a:prstClr val="black"/>
                </a:solidFill>
              </a:rPr>
              <a:t> </a:t>
            </a:r>
          </a:p>
          <a:p>
            <a:pPr>
              <a:lnSpc>
                <a:spcPct val="115000"/>
              </a:lnSpc>
              <a:spcBef>
                <a:spcPts val="0"/>
              </a:spcBef>
              <a:spcAft>
                <a:spcPts val="0"/>
              </a:spcAft>
            </a:pPr>
            <a:r>
              <a:rPr lang="en-US" dirty="0">
                <a:solidFill>
                  <a:prstClr val="black"/>
                </a:solidFill>
              </a:rPr>
              <a:t>• Computer and Network Forensics and Training</a:t>
            </a:r>
          </a:p>
          <a:p>
            <a:pPr>
              <a:lnSpc>
                <a:spcPct val="115000"/>
              </a:lnSpc>
              <a:spcBef>
                <a:spcPts val="0"/>
              </a:spcBef>
              <a:spcAft>
                <a:spcPts val="0"/>
              </a:spcAft>
            </a:pPr>
            <a:r>
              <a:rPr lang="en-US" dirty="0">
                <a:solidFill>
                  <a:prstClr val="black"/>
                </a:solidFill>
              </a:rPr>
              <a:t>• Embedded Systems (Mobile/CELLEX)</a:t>
            </a:r>
          </a:p>
          <a:p>
            <a:pPr>
              <a:lnSpc>
                <a:spcPct val="115000"/>
              </a:lnSpc>
              <a:spcBef>
                <a:spcPts val="0"/>
              </a:spcBef>
              <a:spcAft>
                <a:spcPts val="0"/>
              </a:spcAft>
            </a:pPr>
            <a:r>
              <a:rPr lang="en-US" dirty="0">
                <a:solidFill>
                  <a:prstClr val="black"/>
                </a:solidFill>
              </a:rPr>
              <a:t>• Mobile Device Security Training </a:t>
            </a:r>
          </a:p>
          <a:p>
            <a:pPr>
              <a:lnSpc>
                <a:spcPct val="115000"/>
              </a:lnSpc>
              <a:spcBef>
                <a:spcPts val="0"/>
              </a:spcBef>
              <a:spcAft>
                <a:spcPts val="0"/>
              </a:spcAft>
            </a:pPr>
            <a:r>
              <a:rPr lang="en-US" dirty="0">
                <a:solidFill>
                  <a:prstClr val="black"/>
                </a:solidFill>
              </a:rPr>
              <a:t>• </a:t>
            </a:r>
            <a:r>
              <a:rPr lang="en-US" dirty="0" err="1">
                <a:solidFill>
                  <a:prstClr val="black"/>
                </a:solidFill>
              </a:rPr>
              <a:t>Geolocation</a:t>
            </a:r>
            <a:r>
              <a:rPr lang="en-US" dirty="0">
                <a:solidFill>
                  <a:prstClr val="black"/>
                </a:solidFill>
              </a:rPr>
              <a:t> Techniques </a:t>
            </a:r>
          </a:p>
          <a:p>
            <a:pPr>
              <a:lnSpc>
                <a:spcPct val="115000"/>
              </a:lnSpc>
              <a:spcBef>
                <a:spcPts val="0"/>
              </a:spcBef>
              <a:spcAft>
                <a:spcPts val="0"/>
              </a:spcAft>
            </a:pPr>
            <a:r>
              <a:rPr lang="en-US" dirty="0" smtClean="0">
                <a:solidFill>
                  <a:prstClr val="black"/>
                </a:solidFill>
              </a:rPr>
              <a:t>• </a:t>
            </a:r>
            <a:r>
              <a:rPr lang="en-US" dirty="0">
                <a:solidFill>
                  <a:prstClr val="black"/>
                </a:solidFill>
              </a:rPr>
              <a:t>Advance Technology Discovery and Extraction</a:t>
            </a:r>
          </a:p>
          <a:p>
            <a:pPr>
              <a:lnSpc>
                <a:spcPct val="115000"/>
              </a:lnSpc>
              <a:spcBef>
                <a:spcPts val="0"/>
              </a:spcBef>
              <a:spcAft>
                <a:spcPts val="0"/>
              </a:spcAft>
            </a:pPr>
            <a:r>
              <a:rPr lang="en-US" dirty="0">
                <a:solidFill>
                  <a:prstClr val="black"/>
                </a:solidFill>
              </a:rPr>
              <a:t>• Media Exploitation (MEDEX)</a:t>
            </a:r>
          </a:p>
          <a:p>
            <a:pPr>
              <a:lnSpc>
                <a:spcPct val="115000"/>
              </a:lnSpc>
              <a:spcBef>
                <a:spcPts val="0"/>
              </a:spcBef>
              <a:spcAft>
                <a:spcPts val="0"/>
              </a:spcAft>
            </a:pPr>
            <a:r>
              <a:rPr lang="en-US" dirty="0">
                <a:solidFill>
                  <a:prstClr val="black"/>
                </a:solidFill>
              </a:rPr>
              <a:t>• OS and Hard Drive Exploitation</a:t>
            </a:r>
          </a:p>
          <a:p>
            <a:pPr>
              <a:lnSpc>
                <a:spcPct val="115000"/>
              </a:lnSpc>
              <a:spcBef>
                <a:spcPts val="0"/>
              </a:spcBef>
              <a:spcAft>
                <a:spcPts val="0"/>
              </a:spcAft>
            </a:pPr>
            <a:r>
              <a:rPr lang="en-US" dirty="0">
                <a:solidFill>
                  <a:prstClr val="black"/>
                </a:solidFill>
              </a:rPr>
              <a:t>• Cyber Analytics</a:t>
            </a:r>
          </a:p>
          <a:p>
            <a:endParaRPr lang="en-US" b="1" u="sng" dirty="0">
              <a:solidFill>
                <a:prstClr val="black"/>
              </a:solidFill>
            </a:endParaRPr>
          </a:p>
          <a:p>
            <a:endParaRPr lang="en-US" dirty="0">
              <a:solidFill>
                <a:prstClr val="black"/>
              </a:solidFill>
            </a:endParaRPr>
          </a:p>
        </p:txBody>
      </p:sp>
      <p:sp>
        <p:nvSpPr>
          <p:cNvPr id="2" name="TextBox 1"/>
          <p:cNvSpPr txBox="1"/>
          <p:nvPr/>
        </p:nvSpPr>
        <p:spPr>
          <a:xfrm>
            <a:off x="5501362" y="2971800"/>
            <a:ext cx="3657600" cy="2987741"/>
          </a:xfrm>
          <a:prstGeom prst="rect">
            <a:avLst/>
          </a:prstGeom>
          <a:noFill/>
        </p:spPr>
        <p:txBody>
          <a:bodyPr wrap="square" rtlCol="0">
            <a:spAutoFit/>
          </a:bodyPr>
          <a:lstStyle/>
          <a:p>
            <a:pPr>
              <a:lnSpc>
                <a:spcPct val="115000"/>
              </a:lnSpc>
              <a:spcBef>
                <a:spcPts val="0"/>
              </a:spcBef>
              <a:spcAft>
                <a:spcPts val="0"/>
              </a:spcAft>
            </a:pPr>
            <a:r>
              <a:rPr lang="en-US" sz="2000" b="1" dirty="0" smtClean="0">
                <a:solidFill>
                  <a:prstClr val="black">
                    <a:lumMod val="65000"/>
                    <a:lumOff val="35000"/>
                  </a:prstClr>
                </a:solidFill>
              </a:rPr>
              <a:t>Case </a:t>
            </a:r>
            <a:r>
              <a:rPr lang="en-US" sz="2000" b="1" dirty="0">
                <a:solidFill>
                  <a:prstClr val="black">
                    <a:lumMod val="65000"/>
                    <a:lumOff val="35000"/>
                  </a:prstClr>
                </a:solidFill>
              </a:rPr>
              <a:t>Investigation</a:t>
            </a:r>
          </a:p>
          <a:p>
            <a:pPr>
              <a:lnSpc>
                <a:spcPct val="115000"/>
              </a:lnSpc>
              <a:spcBef>
                <a:spcPts val="0"/>
              </a:spcBef>
              <a:spcAft>
                <a:spcPts val="0"/>
              </a:spcAft>
            </a:pPr>
            <a:r>
              <a:rPr lang="en-US" sz="800" dirty="0">
                <a:solidFill>
                  <a:prstClr val="black"/>
                </a:solidFill>
              </a:rPr>
              <a:t> </a:t>
            </a:r>
            <a:endParaRPr lang="en-US" dirty="0">
              <a:solidFill>
                <a:prstClr val="black"/>
              </a:solidFill>
            </a:endParaRPr>
          </a:p>
          <a:p>
            <a:pPr>
              <a:lnSpc>
                <a:spcPct val="115000"/>
              </a:lnSpc>
              <a:spcBef>
                <a:spcPts val="0"/>
              </a:spcBef>
              <a:spcAft>
                <a:spcPts val="0"/>
              </a:spcAft>
            </a:pPr>
            <a:r>
              <a:rPr lang="en-US" dirty="0">
                <a:solidFill>
                  <a:prstClr val="black"/>
                </a:solidFill>
              </a:rPr>
              <a:t>• Crime Scene</a:t>
            </a:r>
          </a:p>
          <a:p>
            <a:pPr>
              <a:lnSpc>
                <a:spcPct val="115000"/>
              </a:lnSpc>
              <a:spcBef>
                <a:spcPts val="0"/>
              </a:spcBef>
              <a:spcAft>
                <a:spcPts val="0"/>
              </a:spcAft>
            </a:pPr>
            <a:r>
              <a:rPr lang="en-US" dirty="0">
                <a:solidFill>
                  <a:prstClr val="black"/>
                </a:solidFill>
              </a:rPr>
              <a:t>• Death</a:t>
            </a:r>
          </a:p>
          <a:p>
            <a:pPr>
              <a:lnSpc>
                <a:spcPct val="115000"/>
              </a:lnSpc>
              <a:spcBef>
                <a:spcPts val="0"/>
              </a:spcBef>
              <a:spcAft>
                <a:spcPts val="0"/>
              </a:spcAft>
            </a:pPr>
            <a:r>
              <a:rPr lang="en-US" dirty="0">
                <a:solidFill>
                  <a:prstClr val="black"/>
                </a:solidFill>
              </a:rPr>
              <a:t>• Missing Persons</a:t>
            </a:r>
          </a:p>
          <a:p>
            <a:pPr>
              <a:lnSpc>
                <a:spcPct val="115000"/>
              </a:lnSpc>
              <a:spcBef>
                <a:spcPts val="0"/>
              </a:spcBef>
              <a:spcAft>
                <a:spcPts val="0"/>
              </a:spcAft>
            </a:pPr>
            <a:r>
              <a:rPr lang="en-US" dirty="0">
                <a:solidFill>
                  <a:prstClr val="black"/>
                </a:solidFill>
              </a:rPr>
              <a:t>• Mass Fatality</a:t>
            </a:r>
          </a:p>
          <a:p>
            <a:pPr>
              <a:lnSpc>
                <a:spcPct val="115000"/>
              </a:lnSpc>
              <a:spcBef>
                <a:spcPts val="0"/>
              </a:spcBef>
              <a:spcAft>
                <a:spcPts val="0"/>
              </a:spcAft>
            </a:pPr>
            <a:r>
              <a:rPr lang="en-US" dirty="0">
                <a:solidFill>
                  <a:prstClr val="black"/>
                </a:solidFill>
              </a:rPr>
              <a:t>• Bomb and Explosion</a:t>
            </a:r>
          </a:p>
          <a:p>
            <a:pPr>
              <a:lnSpc>
                <a:spcPct val="115000"/>
              </a:lnSpc>
              <a:spcBef>
                <a:spcPts val="0"/>
              </a:spcBef>
              <a:spcAft>
                <a:spcPts val="0"/>
              </a:spcAft>
            </a:pPr>
            <a:r>
              <a:rPr lang="en-US" dirty="0">
                <a:solidFill>
                  <a:prstClr val="black"/>
                </a:solidFill>
              </a:rPr>
              <a:t>• Electronic Crime</a:t>
            </a:r>
          </a:p>
          <a:p>
            <a:pPr>
              <a:lnSpc>
                <a:spcPct val="115000"/>
              </a:lnSpc>
              <a:spcBef>
                <a:spcPts val="0"/>
              </a:spcBef>
              <a:spcAft>
                <a:spcPts val="0"/>
              </a:spcAft>
            </a:pPr>
            <a:r>
              <a:rPr lang="en-US" dirty="0">
                <a:solidFill>
                  <a:prstClr val="black"/>
                </a:solidFill>
              </a:rPr>
              <a:t>• Interview / Interrogation</a:t>
            </a:r>
          </a:p>
        </p:txBody>
      </p:sp>
    </p:spTree>
    <p:extLst>
      <p:ext uri="{BB962C8B-B14F-4D97-AF65-F5344CB8AC3E}">
        <p14:creationId xmlns:p14="http://schemas.microsoft.com/office/powerpoint/2010/main" val="2813161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 template.png"/>
          <p:cNvPicPr>
            <a:picLocks noChangeAspect="1"/>
          </p:cNvPicPr>
          <p:nvPr/>
        </p:nvPicPr>
        <p:blipFill rotWithShape="1">
          <a:blip r:embed="rId3" cstate="print">
            <a:extLst>
              <a:ext uri="{28A0092B-C50C-407E-A947-70E740481C1C}">
                <a14:useLocalDpi xmlns:a14="http://schemas.microsoft.com/office/drawing/2010/main" val="0"/>
              </a:ext>
            </a:extLst>
          </a:blip>
          <a:srcRect l="5201" r="1923"/>
          <a:stretch/>
        </p:blipFill>
        <p:spPr>
          <a:xfrm>
            <a:off x="0" y="-663221"/>
            <a:ext cx="9151938" cy="7696457"/>
          </a:xfrm>
          <a:prstGeom prst="rect">
            <a:avLst/>
          </a:prstGeom>
        </p:spPr>
      </p:pic>
      <p:sp>
        <p:nvSpPr>
          <p:cNvPr id="5" name="Footer Placeholder 14"/>
          <p:cNvSpPr>
            <a:spLocks/>
          </p:cNvSpPr>
          <p:nvPr/>
        </p:nvSpPr>
        <p:spPr bwMode="auto">
          <a:xfrm>
            <a:off x="3170517" y="6507709"/>
            <a:ext cx="2820988" cy="152400"/>
          </a:xfrm>
          <a:prstGeom prst="rect">
            <a:avLst/>
          </a:prstGeom>
          <a:noFill/>
          <a:ln w="9525">
            <a:noFill/>
            <a:miter lim="800000"/>
            <a:headEnd/>
            <a:tailEnd/>
          </a:ln>
        </p:spPr>
        <p:txBody>
          <a:bodyPr anchor="b"/>
          <a:lstStyle/>
          <a:p>
            <a:pPr algn="r"/>
            <a:r>
              <a:rPr lang="en-US" sz="1000" dirty="0">
                <a:solidFill>
                  <a:srgbClr val="857543"/>
                </a:solidFill>
              </a:rPr>
              <a:t>SENSITIVE – PROPRIETARY INFORMATION</a:t>
            </a:r>
          </a:p>
        </p:txBody>
      </p:sp>
      <p:sp>
        <p:nvSpPr>
          <p:cNvPr id="7" name="Title 6"/>
          <p:cNvSpPr>
            <a:spLocks noGrp="1"/>
          </p:cNvSpPr>
          <p:nvPr>
            <p:ph type="title"/>
          </p:nvPr>
        </p:nvSpPr>
        <p:spPr>
          <a:xfrm>
            <a:off x="914400" y="1752600"/>
            <a:ext cx="7315200" cy="563562"/>
          </a:xfrm>
        </p:spPr>
        <p:txBody>
          <a:bodyPr/>
          <a:lstStyle/>
          <a:p>
            <a:r>
              <a:rPr lang="en-US" b="1" cap="none" dirty="0" smtClean="0">
                <a:latin typeface="Arial"/>
                <a:cs typeface="Arial"/>
              </a:rPr>
              <a:t>Forensics</a:t>
            </a:r>
            <a:endParaRPr lang="en-US" b="1" cap="none" dirty="0">
              <a:latin typeface="Arial"/>
              <a:cs typeface="Arial"/>
            </a:endParaRPr>
          </a:p>
        </p:txBody>
      </p:sp>
      <p:sp>
        <p:nvSpPr>
          <p:cNvPr id="11" name="Rectangle 10"/>
          <p:cNvSpPr/>
          <p:nvPr/>
        </p:nvSpPr>
        <p:spPr>
          <a:xfrm>
            <a:off x="152400" y="2438400"/>
            <a:ext cx="8915400" cy="646331"/>
          </a:xfrm>
          <a:prstGeom prst="rect">
            <a:avLst/>
          </a:prstGeom>
        </p:spPr>
        <p:txBody>
          <a:bodyPr wrap="square">
            <a:spAutoFit/>
          </a:bodyPr>
          <a:lstStyle/>
          <a:p>
            <a:endParaRPr lang="en-US" b="1" u="sng" dirty="0">
              <a:solidFill>
                <a:prstClr val="black"/>
              </a:solidFill>
            </a:endParaRPr>
          </a:p>
          <a:p>
            <a:endParaRPr lang="en-US" dirty="0">
              <a:solidFill>
                <a:prstClr val="black"/>
              </a:solidFill>
            </a:endParaRPr>
          </a:p>
        </p:txBody>
      </p:sp>
      <p:sp>
        <p:nvSpPr>
          <p:cNvPr id="3" name="TextBox 2"/>
          <p:cNvSpPr txBox="1"/>
          <p:nvPr/>
        </p:nvSpPr>
        <p:spPr>
          <a:xfrm>
            <a:off x="228600" y="2362200"/>
            <a:ext cx="4953000" cy="2466316"/>
          </a:xfrm>
          <a:prstGeom prst="rect">
            <a:avLst/>
          </a:prstGeom>
          <a:noFill/>
        </p:spPr>
        <p:txBody>
          <a:bodyPr wrap="square" rtlCol="0">
            <a:spAutoFit/>
          </a:bodyPr>
          <a:lstStyle/>
          <a:p>
            <a:r>
              <a:rPr lang="en-US" u="sng" dirty="0">
                <a:solidFill>
                  <a:prstClr val="black"/>
                </a:solidFill>
              </a:rPr>
              <a:t>Forensics Biological </a:t>
            </a:r>
            <a:r>
              <a:rPr lang="en-US" u="sng" dirty="0" smtClean="0">
                <a:solidFill>
                  <a:prstClr val="black"/>
                </a:solidFill>
              </a:rPr>
              <a:t>Laboratory Capabilities</a:t>
            </a:r>
          </a:p>
          <a:p>
            <a:pPr>
              <a:lnSpc>
                <a:spcPct val="120000"/>
              </a:lnSpc>
            </a:pPr>
            <a:r>
              <a:rPr lang="en-US" b="1" dirty="0">
                <a:solidFill>
                  <a:prstClr val="black"/>
                </a:solidFill>
              </a:rPr>
              <a:t> </a:t>
            </a:r>
            <a:endParaRPr lang="en-US" b="1" dirty="0" smtClean="0">
              <a:solidFill>
                <a:prstClr val="black"/>
              </a:solidFill>
            </a:endParaRPr>
          </a:p>
          <a:p>
            <a:pPr>
              <a:lnSpc>
                <a:spcPct val="120000"/>
              </a:lnSpc>
            </a:pPr>
            <a:r>
              <a:rPr lang="en-US" sz="1600" b="1" dirty="0" smtClean="0">
                <a:solidFill>
                  <a:prstClr val="black"/>
                </a:solidFill>
              </a:rPr>
              <a:t>I</a:t>
            </a:r>
            <a:r>
              <a:rPr lang="en-US" sz="1600" b="1" dirty="0">
                <a:solidFill>
                  <a:prstClr val="black"/>
                </a:solidFill>
              </a:rPr>
              <a:t>. Chemistry</a:t>
            </a:r>
            <a:r>
              <a:rPr lang="en-US" sz="1600" dirty="0">
                <a:solidFill>
                  <a:prstClr val="black"/>
                </a:solidFill>
              </a:rPr>
              <a:t> - A chemistry unit is used to test samples of blood and urine for alcohol, drugs and poisoning and in the analysis of synthetic materials </a:t>
            </a:r>
            <a:r>
              <a:rPr lang="en-US" sz="1600" dirty="0" smtClean="0">
                <a:solidFill>
                  <a:prstClr val="black"/>
                </a:solidFill>
              </a:rPr>
              <a:t>such as </a:t>
            </a:r>
            <a:r>
              <a:rPr lang="en-US" sz="1600" dirty="0">
                <a:solidFill>
                  <a:prstClr val="black"/>
                </a:solidFill>
              </a:rPr>
              <a:t>medicines, dyes and stains.</a:t>
            </a:r>
          </a:p>
          <a:p>
            <a:pPr>
              <a:lnSpc>
                <a:spcPct val="120000"/>
              </a:lnSpc>
            </a:pPr>
            <a:r>
              <a:rPr lang="en-US" sz="1600" dirty="0">
                <a:solidFill>
                  <a:prstClr val="black"/>
                </a:solidFill>
              </a:rPr>
              <a:t>             </a:t>
            </a:r>
            <a:endParaRPr lang="en-US" sz="1600" dirty="0" smtClean="0">
              <a:solidFill>
                <a:prstClr val="black"/>
              </a:solidFill>
            </a:endParaRPr>
          </a:p>
          <a:p>
            <a:pPr>
              <a:lnSpc>
                <a:spcPct val="120000"/>
              </a:lnSpc>
            </a:pPr>
            <a:r>
              <a:rPr lang="en-US" sz="1600" dirty="0">
                <a:solidFill>
                  <a:prstClr val="black"/>
                </a:solidFill>
              </a:rPr>
              <a:t>	</a:t>
            </a:r>
            <a:endParaRPr lang="en-US" dirty="0">
              <a:solidFill>
                <a:prstClr val="black"/>
              </a:solidFill>
            </a:endParaRPr>
          </a:p>
        </p:txBody>
      </p:sp>
      <p:pic>
        <p:nvPicPr>
          <p:cNvPr id="8" name="Picture 7" descr="428440_276358972462595_36461178_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2895600"/>
            <a:ext cx="4034992" cy="32279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4800600" y="2438400"/>
            <a:ext cx="4495800" cy="276999"/>
          </a:xfrm>
          <a:prstGeom prst="rect">
            <a:avLst/>
          </a:prstGeom>
          <a:noFill/>
        </p:spPr>
        <p:txBody>
          <a:bodyPr wrap="square" rtlCol="0">
            <a:spAutoFit/>
          </a:bodyPr>
          <a:lstStyle/>
          <a:p>
            <a:pPr algn="ctr"/>
            <a:r>
              <a:rPr lang="en-US" sz="1200" dirty="0" smtClean="0">
                <a:solidFill>
                  <a:prstClr val="black"/>
                </a:solidFill>
              </a:rPr>
              <a:t>CREST Research Center- Wilmington, NC</a:t>
            </a:r>
            <a:endParaRPr lang="en-US" sz="1200" dirty="0">
              <a:solidFill>
                <a:prstClr val="black"/>
              </a:solidFill>
            </a:endParaRPr>
          </a:p>
        </p:txBody>
      </p:sp>
      <p:sp>
        <p:nvSpPr>
          <p:cNvPr id="2" name="TextBox 1"/>
          <p:cNvSpPr txBox="1"/>
          <p:nvPr/>
        </p:nvSpPr>
        <p:spPr>
          <a:xfrm>
            <a:off x="304800" y="4267200"/>
            <a:ext cx="2590800" cy="2160591"/>
          </a:xfrm>
          <a:prstGeom prst="rect">
            <a:avLst/>
          </a:prstGeom>
          <a:noFill/>
        </p:spPr>
        <p:txBody>
          <a:bodyPr wrap="square" rtlCol="0">
            <a:spAutoFit/>
          </a:bodyPr>
          <a:lstStyle/>
          <a:p>
            <a:pPr>
              <a:lnSpc>
                <a:spcPct val="120000"/>
              </a:lnSpc>
            </a:pPr>
            <a:r>
              <a:rPr lang="en-US" dirty="0">
                <a:solidFill>
                  <a:prstClr val="black"/>
                </a:solidFill>
              </a:rPr>
              <a:t> </a:t>
            </a:r>
            <a:r>
              <a:rPr lang="en-US" sz="1200" u="sng" dirty="0">
                <a:solidFill>
                  <a:prstClr val="black"/>
                </a:solidFill>
              </a:rPr>
              <a:t>Equipment: </a:t>
            </a:r>
          </a:p>
          <a:p>
            <a:pPr>
              <a:lnSpc>
                <a:spcPct val="120000"/>
              </a:lnSpc>
            </a:pPr>
            <a:r>
              <a:rPr lang="en-US" sz="1200" dirty="0">
                <a:solidFill>
                  <a:prstClr val="black"/>
                </a:solidFill>
              </a:rPr>
              <a:t> </a:t>
            </a:r>
            <a:r>
              <a:rPr lang="en-US" sz="1200" dirty="0" smtClean="0">
                <a:solidFill>
                  <a:prstClr val="black"/>
                </a:solidFill>
              </a:rPr>
              <a:t>a</a:t>
            </a:r>
            <a:r>
              <a:rPr lang="en-US" sz="1200" dirty="0">
                <a:solidFill>
                  <a:prstClr val="black"/>
                </a:solidFill>
              </a:rPr>
              <a:t>. </a:t>
            </a:r>
            <a:r>
              <a:rPr lang="en-US" sz="1200" i="1" dirty="0">
                <a:solidFill>
                  <a:prstClr val="black"/>
                </a:solidFill>
              </a:rPr>
              <a:t>gas </a:t>
            </a:r>
            <a:r>
              <a:rPr lang="en-US" sz="1200" i="1" dirty="0" smtClean="0">
                <a:solidFill>
                  <a:prstClr val="black"/>
                </a:solidFill>
              </a:rPr>
              <a:t>chromatographs</a:t>
            </a:r>
            <a:endParaRPr lang="en-US" sz="1200" dirty="0">
              <a:solidFill>
                <a:prstClr val="black"/>
              </a:solidFill>
            </a:endParaRPr>
          </a:p>
          <a:p>
            <a:pPr>
              <a:lnSpc>
                <a:spcPct val="120000"/>
              </a:lnSpc>
            </a:pPr>
            <a:r>
              <a:rPr lang="en-US" sz="1200" dirty="0" smtClean="0">
                <a:solidFill>
                  <a:prstClr val="black"/>
                </a:solidFill>
              </a:rPr>
              <a:t> </a:t>
            </a:r>
            <a:r>
              <a:rPr lang="en-US" sz="1200" dirty="0">
                <a:solidFill>
                  <a:prstClr val="black"/>
                </a:solidFill>
              </a:rPr>
              <a:t>b. </a:t>
            </a:r>
            <a:r>
              <a:rPr lang="en-US" sz="1200" i="1" dirty="0">
                <a:solidFill>
                  <a:prstClr val="black"/>
                </a:solidFill>
              </a:rPr>
              <a:t>mass </a:t>
            </a:r>
            <a:r>
              <a:rPr lang="en-US" sz="1200" i="1" dirty="0" smtClean="0">
                <a:solidFill>
                  <a:prstClr val="black"/>
                </a:solidFill>
              </a:rPr>
              <a:t>spectrometers</a:t>
            </a:r>
            <a:endParaRPr lang="en-US" sz="1200" dirty="0">
              <a:solidFill>
                <a:prstClr val="black"/>
              </a:solidFill>
            </a:endParaRPr>
          </a:p>
          <a:p>
            <a:pPr>
              <a:lnSpc>
                <a:spcPct val="120000"/>
              </a:lnSpc>
            </a:pPr>
            <a:r>
              <a:rPr lang="en-US" sz="1200" dirty="0" smtClean="0">
                <a:solidFill>
                  <a:prstClr val="black"/>
                </a:solidFill>
              </a:rPr>
              <a:t> </a:t>
            </a:r>
            <a:r>
              <a:rPr lang="en-US" sz="1200" dirty="0">
                <a:solidFill>
                  <a:prstClr val="black"/>
                </a:solidFill>
              </a:rPr>
              <a:t>c. Fume cupboards and </a:t>
            </a:r>
            <a:endParaRPr lang="en-US" sz="1200" dirty="0" smtClean="0">
              <a:solidFill>
                <a:prstClr val="black"/>
              </a:solidFill>
            </a:endParaRPr>
          </a:p>
          <a:p>
            <a:pPr>
              <a:lnSpc>
                <a:spcPct val="120000"/>
              </a:lnSpc>
            </a:pPr>
            <a:r>
              <a:rPr lang="en-US" sz="1200" dirty="0" smtClean="0">
                <a:solidFill>
                  <a:prstClr val="black"/>
                </a:solidFill>
              </a:rPr>
              <a:t>     analytical balances</a:t>
            </a:r>
            <a:endParaRPr lang="en-US" sz="1200" dirty="0">
              <a:solidFill>
                <a:prstClr val="black"/>
              </a:solidFill>
            </a:endParaRPr>
          </a:p>
          <a:p>
            <a:pPr>
              <a:lnSpc>
                <a:spcPct val="120000"/>
              </a:lnSpc>
            </a:pPr>
            <a:r>
              <a:rPr lang="en-US" sz="1200" dirty="0" smtClean="0">
                <a:solidFill>
                  <a:prstClr val="black"/>
                </a:solidFill>
              </a:rPr>
              <a:t> d</a:t>
            </a:r>
            <a:r>
              <a:rPr lang="en-US" sz="1200" dirty="0">
                <a:solidFill>
                  <a:prstClr val="black"/>
                </a:solidFill>
              </a:rPr>
              <a:t>. High powered microscopes </a:t>
            </a:r>
            <a:endParaRPr lang="en-US" sz="1200" dirty="0" smtClean="0">
              <a:solidFill>
                <a:prstClr val="black"/>
              </a:solidFill>
            </a:endParaRPr>
          </a:p>
          <a:p>
            <a:pPr>
              <a:lnSpc>
                <a:spcPct val="120000"/>
              </a:lnSpc>
            </a:pPr>
            <a:r>
              <a:rPr lang="en-US" sz="1200" dirty="0" smtClean="0">
                <a:solidFill>
                  <a:prstClr val="black"/>
                </a:solidFill>
              </a:rPr>
              <a:t> e. Laboratory </a:t>
            </a:r>
            <a:r>
              <a:rPr lang="en-US" sz="1200" dirty="0">
                <a:solidFill>
                  <a:prstClr val="black"/>
                </a:solidFill>
              </a:rPr>
              <a:t>Incubators </a:t>
            </a:r>
            <a:r>
              <a:rPr lang="en-US" sz="1200" dirty="0" smtClean="0">
                <a:solidFill>
                  <a:prstClr val="black"/>
                </a:solidFill>
              </a:rPr>
              <a:t>    </a:t>
            </a:r>
          </a:p>
          <a:p>
            <a:pPr>
              <a:lnSpc>
                <a:spcPct val="120000"/>
              </a:lnSpc>
            </a:pPr>
            <a:r>
              <a:rPr lang="en-US" sz="1200" dirty="0">
                <a:solidFill>
                  <a:prstClr val="black"/>
                </a:solidFill>
              </a:rPr>
              <a:t> </a:t>
            </a:r>
            <a:r>
              <a:rPr lang="en-US" sz="1200" dirty="0" smtClean="0">
                <a:solidFill>
                  <a:prstClr val="black"/>
                </a:solidFill>
              </a:rPr>
              <a:t>    ( </a:t>
            </a:r>
            <a:r>
              <a:rPr lang="en-US" sz="1200" dirty="0">
                <a:solidFill>
                  <a:prstClr val="black"/>
                </a:solidFill>
              </a:rPr>
              <a:t>including C02 incubators)</a:t>
            </a:r>
          </a:p>
          <a:p>
            <a:endParaRPr lang="en-US" sz="1200" dirty="0"/>
          </a:p>
        </p:txBody>
      </p:sp>
      <p:sp>
        <p:nvSpPr>
          <p:cNvPr id="10" name="TextBox 9"/>
          <p:cNvSpPr txBox="1"/>
          <p:nvPr/>
        </p:nvSpPr>
        <p:spPr>
          <a:xfrm>
            <a:off x="2667000" y="4648200"/>
            <a:ext cx="2286000" cy="1231106"/>
          </a:xfrm>
          <a:prstGeom prst="rect">
            <a:avLst/>
          </a:prstGeom>
          <a:noFill/>
        </p:spPr>
        <p:txBody>
          <a:bodyPr wrap="square" rtlCol="0">
            <a:spAutoFit/>
          </a:bodyPr>
          <a:lstStyle/>
          <a:p>
            <a:r>
              <a:rPr lang="en-US" sz="1200" dirty="0">
                <a:solidFill>
                  <a:prstClr val="black"/>
                </a:solidFill>
              </a:rPr>
              <a:t>f. Audio and visual </a:t>
            </a:r>
            <a:r>
              <a:rPr lang="en-US" sz="1200" dirty="0" smtClean="0">
                <a:solidFill>
                  <a:prstClr val="black"/>
                </a:solidFill>
              </a:rPr>
              <a:t>equipment</a:t>
            </a:r>
          </a:p>
          <a:p>
            <a:r>
              <a:rPr lang="en-US" sz="1200" dirty="0">
                <a:solidFill>
                  <a:prstClr val="black"/>
                </a:solidFill>
              </a:rPr>
              <a:t>g. Thermal </a:t>
            </a:r>
            <a:r>
              <a:rPr lang="en-US" sz="1200" dirty="0" smtClean="0">
                <a:solidFill>
                  <a:prstClr val="black"/>
                </a:solidFill>
              </a:rPr>
              <a:t>Cyclers</a:t>
            </a:r>
          </a:p>
          <a:p>
            <a:r>
              <a:rPr lang="en-US" sz="1200" dirty="0">
                <a:solidFill>
                  <a:prstClr val="black"/>
                </a:solidFill>
              </a:rPr>
              <a:t>h. Computers and data </a:t>
            </a:r>
            <a:endParaRPr lang="en-US" sz="1200" dirty="0" smtClean="0">
              <a:solidFill>
                <a:prstClr val="black"/>
              </a:solidFill>
            </a:endParaRPr>
          </a:p>
          <a:p>
            <a:r>
              <a:rPr lang="en-US" sz="1200" dirty="0">
                <a:solidFill>
                  <a:prstClr val="black"/>
                </a:solidFill>
              </a:rPr>
              <a:t> </a:t>
            </a:r>
            <a:r>
              <a:rPr lang="en-US" sz="1200" dirty="0" smtClean="0">
                <a:solidFill>
                  <a:prstClr val="black"/>
                </a:solidFill>
              </a:rPr>
              <a:t>   processors</a:t>
            </a:r>
          </a:p>
          <a:p>
            <a:r>
              <a:rPr lang="en-US" sz="1200" dirty="0">
                <a:solidFill>
                  <a:prstClr val="black"/>
                </a:solidFill>
              </a:rPr>
              <a:t>l. Laboratory Centrifuges</a:t>
            </a:r>
          </a:p>
          <a:p>
            <a:endParaRPr lang="en-US" sz="1400" dirty="0"/>
          </a:p>
        </p:txBody>
      </p:sp>
    </p:spTree>
    <p:extLst>
      <p:ext uri="{BB962C8B-B14F-4D97-AF65-F5344CB8AC3E}">
        <p14:creationId xmlns:p14="http://schemas.microsoft.com/office/powerpoint/2010/main" val="3878505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 template.png"/>
          <p:cNvPicPr>
            <a:picLocks noChangeAspect="1"/>
          </p:cNvPicPr>
          <p:nvPr/>
        </p:nvPicPr>
        <p:blipFill rotWithShape="1">
          <a:blip r:embed="rId3" cstate="print">
            <a:extLst>
              <a:ext uri="{28A0092B-C50C-407E-A947-70E740481C1C}">
                <a14:useLocalDpi xmlns:a14="http://schemas.microsoft.com/office/drawing/2010/main" val="0"/>
              </a:ext>
            </a:extLst>
          </a:blip>
          <a:srcRect l="5201" r="1923"/>
          <a:stretch/>
        </p:blipFill>
        <p:spPr>
          <a:xfrm>
            <a:off x="0" y="-663221"/>
            <a:ext cx="9151938" cy="7696457"/>
          </a:xfrm>
          <a:prstGeom prst="rect">
            <a:avLst/>
          </a:prstGeom>
        </p:spPr>
      </p:pic>
      <p:sp>
        <p:nvSpPr>
          <p:cNvPr id="5" name="Footer Placeholder 14"/>
          <p:cNvSpPr>
            <a:spLocks/>
          </p:cNvSpPr>
          <p:nvPr/>
        </p:nvSpPr>
        <p:spPr bwMode="auto">
          <a:xfrm>
            <a:off x="3170517" y="6507709"/>
            <a:ext cx="2820988" cy="152400"/>
          </a:xfrm>
          <a:prstGeom prst="rect">
            <a:avLst/>
          </a:prstGeom>
          <a:noFill/>
          <a:ln w="9525">
            <a:noFill/>
            <a:miter lim="800000"/>
            <a:headEnd/>
            <a:tailEnd/>
          </a:ln>
        </p:spPr>
        <p:txBody>
          <a:bodyPr anchor="b"/>
          <a:lstStyle/>
          <a:p>
            <a:pPr algn="r"/>
            <a:r>
              <a:rPr lang="en-US" sz="1000" dirty="0">
                <a:solidFill>
                  <a:srgbClr val="857543"/>
                </a:solidFill>
              </a:rPr>
              <a:t>SENSITIVE – PROPRIETARY INFORMATION</a:t>
            </a:r>
          </a:p>
        </p:txBody>
      </p:sp>
      <p:sp>
        <p:nvSpPr>
          <p:cNvPr id="7" name="Title 6"/>
          <p:cNvSpPr>
            <a:spLocks noGrp="1"/>
          </p:cNvSpPr>
          <p:nvPr>
            <p:ph type="title"/>
          </p:nvPr>
        </p:nvSpPr>
        <p:spPr>
          <a:xfrm>
            <a:off x="914400" y="1752600"/>
            <a:ext cx="7315200" cy="563562"/>
          </a:xfrm>
        </p:spPr>
        <p:txBody>
          <a:bodyPr/>
          <a:lstStyle/>
          <a:p>
            <a:r>
              <a:rPr lang="en-US" b="1" cap="none" dirty="0" smtClean="0">
                <a:latin typeface="Arial"/>
                <a:cs typeface="Arial"/>
              </a:rPr>
              <a:t>Forensics</a:t>
            </a:r>
            <a:endParaRPr lang="en-US" b="1" cap="none" dirty="0">
              <a:latin typeface="Arial"/>
              <a:cs typeface="Arial"/>
            </a:endParaRPr>
          </a:p>
        </p:txBody>
      </p:sp>
      <p:sp>
        <p:nvSpPr>
          <p:cNvPr id="11" name="Rectangle 10"/>
          <p:cNvSpPr/>
          <p:nvPr/>
        </p:nvSpPr>
        <p:spPr>
          <a:xfrm>
            <a:off x="152400" y="2438400"/>
            <a:ext cx="8915400" cy="646331"/>
          </a:xfrm>
          <a:prstGeom prst="rect">
            <a:avLst/>
          </a:prstGeom>
        </p:spPr>
        <p:txBody>
          <a:bodyPr wrap="square">
            <a:spAutoFit/>
          </a:bodyPr>
          <a:lstStyle/>
          <a:p>
            <a:endParaRPr lang="en-US" b="1" u="sng" dirty="0">
              <a:solidFill>
                <a:prstClr val="black"/>
              </a:solidFill>
            </a:endParaRPr>
          </a:p>
          <a:p>
            <a:endParaRPr lang="en-US" dirty="0">
              <a:solidFill>
                <a:prstClr val="black"/>
              </a:solidFill>
            </a:endParaRPr>
          </a:p>
        </p:txBody>
      </p:sp>
      <p:sp>
        <p:nvSpPr>
          <p:cNvPr id="3" name="TextBox 2"/>
          <p:cNvSpPr txBox="1"/>
          <p:nvPr/>
        </p:nvSpPr>
        <p:spPr>
          <a:xfrm>
            <a:off x="228600" y="2362200"/>
            <a:ext cx="8686800" cy="4265783"/>
          </a:xfrm>
          <a:prstGeom prst="rect">
            <a:avLst/>
          </a:prstGeom>
          <a:noFill/>
        </p:spPr>
        <p:txBody>
          <a:bodyPr wrap="square" rtlCol="0">
            <a:spAutoFit/>
          </a:bodyPr>
          <a:lstStyle/>
          <a:p>
            <a:r>
              <a:rPr lang="en-US" u="sng" dirty="0">
                <a:solidFill>
                  <a:prstClr val="black"/>
                </a:solidFill>
              </a:rPr>
              <a:t>Forensics Biological </a:t>
            </a:r>
            <a:r>
              <a:rPr lang="en-US" u="sng" dirty="0" smtClean="0">
                <a:solidFill>
                  <a:prstClr val="black"/>
                </a:solidFill>
              </a:rPr>
              <a:t>Laboratory Capabilities</a:t>
            </a:r>
          </a:p>
          <a:p>
            <a:pPr>
              <a:lnSpc>
                <a:spcPct val="120000"/>
              </a:lnSpc>
            </a:pPr>
            <a:endParaRPr lang="en-US" dirty="0" smtClean="0">
              <a:solidFill>
                <a:prstClr val="black"/>
              </a:solidFill>
            </a:endParaRPr>
          </a:p>
          <a:p>
            <a:pPr>
              <a:lnSpc>
                <a:spcPct val="120000"/>
              </a:lnSpc>
            </a:pPr>
            <a:r>
              <a:rPr lang="en-US" sz="1600" b="1" dirty="0" smtClean="0">
                <a:solidFill>
                  <a:prstClr val="black"/>
                </a:solidFill>
              </a:rPr>
              <a:t>II</a:t>
            </a:r>
            <a:r>
              <a:rPr lang="en-US" sz="1600" b="1" dirty="0">
                <a:solidFill>
                  <a:prstClr val="black"/>
                </a:solidFill>
              </a:rPr>
              <a:t>. Serology Unit </a:t>
            </a:r>
            <a:r>
              <a:rPr lang="en-US" sz="1600" dirty="0">
                <a:solidFill>
                  <a:prstClr val="black"/>
                </a:solidFill>
              </a:rPr>
              <a:t>-  specializes in the identification and analysis of bloodstains and other bodily fluids, and DNA sequencing. The most common DNA tests are the </a:t>
            </a:r>
            <a:r>
              <a:rPr lang="en-US" sz="1600" i="1" dirty="0" err="1">
                <a:solidFill>
                  <a:prstClr val="black"/>
                </a:solidFill>
              </a:rPr>
              <a:t>polymerse</a:t>
            </a:r>
            <a:r>
              <a:rPr lang="en-US" sz="1600" i="1" dirty="0">
                <a:solidFill>
                  <a:prstClr val="black"/>
                </a:solidFill>
              </a:rPr>
              <a:t> chain reaction</a:t>
            </a:r>
            <a:r>
              <a:rPr lang="en-US" sz="1600" dirty="0">
                <a:solidFill>
                  <a:prstClr val="black"/>
                </a:solidFill>
              </a:rPr>
              <a:t> and analysis of </a:t>
            </a:r>
            <a:r>
              <a:rPr lang="en-US" sz="1600" i="1" dirty="0">
                <a:solidFill>
                  <a:prstClr val="black"/>
                </a:solidFill>
              </a:rPr>
              <a:t>mitochondrial</a:t>
            </a:r>
            <a:r>
              <a:rPr lang="en-US" sz="1600" dirty="0">
                <a:solidFill>
                  <a:prstClr val="black"/>
                </a:solidFill>
              </a:rPr>
              <a:t> DNA.</a:t>
            </a:r>
          </a:p>
          <a:p>
            <a:pPr>
              <a:lnSpc>
                <a:spcPct val="120000"/>
              </a:lnSpc>
            </a:pPr>
            <a:endParaRPr lang="en-US" sz="1600" dirty="0" smtClean="0">
              <a:solidFill>
                <a:prstClr val="black"/>
              </a:solidFill>
            </a:endParaRPr>
          </a:p>
          <a:p>
            <a:pPr>
              <a:lnSpc>
                <a:spcPct val="120000"/>
              </a:lnSpc>
            </a:pPr>
            <a:r>
              <a:rPr lang="en-US" sz="1600" dirty="0" smtClean="0">
                <a:solidFill>
                  <a:prstClr val="black"/>
                </a:solidFill>
              </a:rPr>
              <a:t>                </a:t>
            </a:r>
            <a:r>
              <a:rPr lang="en-US" sz="1600" u="sng" dirty="0">
                <a:solidFill>
                  <a:prstClr val="black"/>
                </a:solidFill>
              </a:rPr>
              <a:t>Equipment:</a:t>
            </a:r>
            <a:r>
              <a:rPr lang="en-US" sz="1600" dirty="0">
                <a:solidFill>
                  <a:prstClr val="black"/>
                </a:solidFill>
              </a:rPr>
              <a:t> a. </a:t>
            </a:r>
            <a:r>
              <a:rPr lang="en-US" sz="1600" dirty="0" err="1">
                <a:solidFill>
                  <a:prstClr val="black"/>
                </a:solidFill>
              </a:rPr>
              <a:t>Megacycler</a:t>
            </a:r>
            <a:r>
              <a:rPr lang="en-US" sz="1600" dirty="0">
                <a:solidFill>
                  <a:prstClr val="black"/>
                </a:solidFill>
              </a:rPr>
              <a:t>  b. DNA </a:t>
            </a:r>
            <a:r>
              <a:rPr lang="en-US" sz="1600" dirty="0" smtClean="0">
                <a:solidFill>
                  <a:prstClr val="black"/>
                </a:solidFill>
              </a:rPr>
              <a:t>sequencer</a:t>
            </a:r>
          </a:p>
          <a:p>
            <a:pPr>
              <a:lnSpc>
                <a:spcPct val="120000"/>
              </a:lnSpc>
            </a:pPr>
            <a:endParaRPr lang="en-US" sz="1600" dirty="0">
              <a:solidFill>
                <a:prstClr val="black"/>
              </a:solidFill>
            </a:endParaRPr>
          </a:p>
          <a:p>
            <a:pPr>
              <a:lnSpc>
                <a:spcPct val="120000"/>
              </a:lnSpc>
            </a:pPr>
            <a:r>
              <a:rPr lang="en-US" sz="1600" b="1" dirty="0" smtClean="0">
                <a:solidFill>
                  <a:prstClr val="black"/>
                </a:solidFill>
              </a:rPr>
              <a:t>III</a:t>
            </a:r>
            <a:r>
              <a:rPr lang="en-US" sz="1600" b="1" dirty="0">
                <a:solidFill>
                  <a:prstClr val="black"/>
                </a:solidFill>
              </a:rPr>
              <a:t>. Materials Unit </a:t>
            </a:r>
            <a:r>
              <a:rPr lang="en-US" sz="1600" dirty="0">
                <a:solidFill>
                  <a:prstClr val="black"/>
                </a:solidFill>
              </a:rPr>
              <a:t>- used to identify and analyze metals, paints, ceramics, soil, seeds, plants and wood in an attempt to trace a crime back to a possible suspect.</a:t>
            </a:r>
          </a:p>
          <a:p>
            <a:pPr>
              <a:lnSpc>
                <a:spcPct val="120000"/>
              </a:lnSpc>
            </a:pPr>
            <a:endParaRPr lang="en-US" sz="1600" dirty="0" smtClean="0">
              <a:solidFill>
                <a:prstClr val="black"/>
              </a:solidFill>
            </a:endParaRPr>
          </a:p>
          <a:p>
            <a:pPr>
              <a:lnSpc>
                <a:spcPct val="120000"/>
              </a:lnSpc>
            </a:pPr>
            <a:r>
              <a:rPr lang="en-US" sz="1600" dirty="0" smtClean="0">
                <a:solidFill>
                  <a:prstClr val="black"/>
                </a:solidFill>
              </a:rPr>
              <a:t>                </a:t>
            </a:r>
            <a:r>
              <a:rPr lang="en-US" sz="1600" u="sng" dirty="0">
                <a:solidFill>
                  <a:prstClr val="black"/>
                </a:solidFill>
              </a:rPr>
              <a:t>Equipment: </a:t>
            </a:r>
            <a:r>
              <a:rPr lang="en-US" sz="1600" dirty="0">
                <a:solidFill>
                  <a:prstClr val="black"/>
                </a:solidFill>
              </a:rPr>
              <a:t>Microscope</a:t>
            </a:r>
          </a:p>
          <a:p>
            <a:pPr>
              <a:lnSpc>
                <a:spcPct val="120000"/>
              </a:lnSpc>
            </a:pPr>
            <a:r>
              <a:rPr lang="en-US" b="1" dirty="0" smtClean="0">
                <a:solidFill>
                  <a:prstClr val="black"/>
                </a:solidFill>
              </a:rPr>
              <a:t> </a:t>
            </a:r>
          </a:p>
          <a:p>
            <a:endParaRPr lang="en-US" dirty="0">
              <a:solidFill>
                <a:prstClr val="black"/>
              </a:solidFill>
            </a:endParaRPr>
          </a:p>
        </p:txBody>
      </p:sp>
    </p:spTree>
    <p:extLst>
      <p:ext uri="{BB962C8B-B14F-4D97-AF65-F5344CB8AC3E}">
        <p14:creationId xmlns:p14="http://schemas.microsoft.com/office/powerpoint/2010/main" val="2618274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 template.png"/>
          <p:cNvPicPr>
            <a:picLocks noChangeAspect="1"/>
          </p:cNvPicPr>
          <p:nvPr/>
        </p:nvPicPr>
        <p:blipFill rotWithShape="1">
          <a:blip r:embed="rId3" cstate="print">
            <a:extLst>
              <a:ext uri="{28A0092B-C50C-407E-A947-70E740481C1C}">
                <a14:useLocalDpi xmlns:a14="http://schemas.microsoft.com/office/drawing/2010/main" val="0"/>
              </a:ext>
            </a:extLst>
          </a:blip>
          <a:srcRect l="5201" r="1923"/>
          <a:stretch/>
        </p:blipFill>
        <p:spPr>
          <a:xfrm>
            <a:off x="0" y="-663221"/>
            <a:ext cx="9151938" cy="7696457"/>
          </a:xfrm>
          <a:prstGeom prst="rect">
            <a:avLst/>
          </a:prstGeom>
        </p:spPr>
      </p:pic>
      <p:sp>
        <p:nvSpPr>
          <p:cNvPr id="5" name="Footer Placeholder 14"/>
          <p:cNvSpPr>
            <a:spLocks/>
          </p:cNvSpPr>
          <p:nvPr/>
        </p:nvSpPr>
        <p:spPr bwMode="auto">
          <a:xfrm>
            <a:off x="3170517" y="6507709"/>
            <a:ext cx="2820988" cy="152400"/>
          </a:xfrm>
          <a:prstGeom prst="rect">
            <a:avLst/>
          </a:prstGeom>
          <a:noFill/>
          <a:ln w="9525">
            <a:noFill/>
            <a:miter lim="800000"/>
            <a:headEnd/>
            <a:tailEnd/>
          </a:ln>
        </p:spPr>
        <p:txBody>
          <a:bodyPr anchor="b"/>
          <a:lstStyle/>
          <a:p>
            <a:pPr algn="r"/>
            <a:r>
              <a:rPr lang="en-US" sz="1000" dirty="0">
                <a:solidFill>
                  <a:srgbClr val="857543"/>
                </a:solidFill>
              </a:rPr>
              <a:t>SENSITIVE – PROPRIETARY INFORMATION</a:t>
            </a:r>
          </a:p>
        </p:txBody>
      </p:sp>
      <p:sp>
        <p:nvSpPr>
          <p:cNvPr id="7" name="Title 6"/>
          <p:cNvSpPr>
            <a:spLocks noGrp="1"/>
          </p:cNvSpPr>
          <p:nvPr>
            <p:ph type="title"/>
          </p:nvPr>
        </p:nvSpPr>
        <p:spPr>
          <a:xfrm>
            <a:off x="914400" y="1752600"/>
            <a:ext cx="7315200" cy="563562"/>
          </a:xfrm>
        </p:spPr>
        <p:txBody>
          <a:bodyPr/>
          <a:lstStyle/>
          <a:p>
            <a:r>
              <a:rPr lang="en-US" b="1" cap="none" dirty="0" smtClean="0">
                <a:latin typeface="Arial"/>
                <a:cs typeface="Arial"/>
              </a:rPr>
              <a:t>Forensics</a:t>
            </a:r>
            <a:endParaRPr lang="en-US" b="1" cap="none" dirty="0">
              <a:latin typeface="Arial"/>
              <a:cs typeface="Arial"/>
            </a:endParaRPr>
          </a:p>
        </p:txBody>
      </p:sp>
      <p:sp>
        <p:nvSpPr>
          <p:cNvPr id="11" name="Rectangle 10"/>
          <p:cNvSpPr/>
          <p:nvPr/>
        </p:nvSpPr>
        <p:spPr>
          <a:xfrm>
            <a:off x="152400" y="2438400"/>
            <a:ext cx="8915400" cy="646331"/>
          </a:xfrm>
          <a:prstGeom prst="rect">
            <a:avLst/>
          </a:prstGeom>
        </p:spPr>
        <p:txBody>
          <a:bodyPr wrap="square">
            <a:spAutoFit/>
          </a:bodyPr>
          <a:lstStyle/>
          <a:p>
            <a:endParaRPr lang="en-US" b="1" u="sng" dirty="0">
              <a:solidFill>
                <a:prstClr val="black"/>
              </a:solidFill>
            </a:endParaRPr>
          </a:p>
          <a:p>
            <a:endParaRPr lang="en-US" dirty="0">
              <a:solidFill>
                <a:prstClr val="black"/>
              </a:solidFill>
            </a:endParaRPr>
          </a:p>
        </p:txBody>
      </p:sp>
      <p:sp>
        <p:nvSpPr>
          <p:cNvPr id="3" name="TextBox 2"/>
          <p:cNvSpPr txBox="1"/>
          <p:nvPr/>
        </p:nvSpPr>
        <p:spPr>
          <a:xfrm>
            <a:off x="228600" y="2362200"/>
            <a:ext cx="8686800" cy="3970318"/>
          </a:xfrm>
          <a:prstGeom prst="rect">
            <a:avLst/>
          </a:prstGeom>
          <a:noFill/>
        </p:spPr>
        <p:txBody>
          <a:bodyPr wrap="square" rtlCol="0">
            <a:spAutoFit/>
          </a:bodyPr>
          <a:lstStyle/>
          <a:p>
            <a:r>
              <a:rPr lang="en-US" u="sng" dirty="0">
                <a:solidFill>
                  <a:prstClr val="black"/>
                </a:solidFill>
              </a:rPr>
              <a:t>Forensics Biological </a:t>
            </a:r>
            <a:r>
              <a:rPr lang="en-US" u="sng" dirty="0" smtClean="0">
                <a:solidFill>
                  <a:prstClr val="black"/>
                </a:solidFill>
              </a:rPr>
              <a:t>Laboratory Capabilities</a:t>
            </a:r>
          </a:p>
          <a:p>
            <a:pPr>
              <a:lnSpc>
                <a:spcPct val="120000"/>
              </a:lnSpc>
            </a:pPr>
            <a:endParaRPr lang="en-US" dirty="0">
              <a:solidFill>
                <a:prstClr val="black"/>
              </a:solidFill>
            </a:endParaRPr>
          </a:p>
          <a:p>
            <a:pPr>
              <a:lnSpc>
                <a:spcPct val="120000"/>
              </a:lnSpc>
            </a:pPr>
            <a:r>
              <a:rPr lang="en-US" sz="1600" b="1" dirty="0" smtClean="0">
                <a:solidFill>
                  <a:prstClr val="black"/>
                </a:solidFill>
              </a:rPr>
              <a:t>IV</a:t>
            </a:r>
            <a:r>
              <a:rPr lang="en-US" sz="1600" b="1" dirty="0">
                <a:solidFill>
                  <a:prstClr val="black"/>
                </a:solidFill>
              </a:rPr>
              <a:t>. Firearms - </a:t>
            </a:r>
            <a:r>
              <a:rPr lang="en-US" sz="1600" dirty="0">
                <a:solidFill>
                  <a:prstClr val="black"/>
                </a:solidFill>
              </a:rPr>
              <a:t>Firearms units test weapons to see which weapon made the mark on an object or wounded or killed a person. Firearms specialists study the used bullet cartridges and use shooting baths to fire weapons, identify the bullet marks and establish the firing distance.</a:t>
            </a:r>
          </a:p>
          <a:p>
            <a:pPr>
              <a:lnSpc>
                <a:spcPct val="120000"/>
              </a:lnSpc>
            </a:pPr>
            <a:endParaRPr lang="en-US" sz="1600" dirty="0" smtClean="0">
              <a:solidFill>
                <a:prstClr val="black"/>
              </a:solidFill>
            </a:endParaRPr>
          </a:p>
          <a:p>
            <a:pPr>
              <a:lnSpc>
                <a:spcPct val="120000"/>
              </a:lnSpc>
            </a:pPr>
            <a:r>
              <a:rPr lang="en-US" sz="1600" dirty="0" smtClean="0">
                <a:solidFill>
                  <a:prstClr val="black"/>
                </a:solidFill>
              </a:rPr>
              <a:t>               </a:t>
            </a:r>
            <a:r>
              <a:rPr lang="en-US" sz="1600" u="sng" dirty="0" smtClean="0">
                <a:solidFill>
                  <a:prstClr val="black"/>
                </a:solidFill>
              </a:rPr>
              <a:t> </a:t>
            </a:r>
            <a:r>
              <a:rPr lang="en-US" sz="1600" u="sng" dirty="0">
                <a:solidFill>
                  <a:prstClr val="black"/>
                </a:solidFill>
              </a:rPr>
              <a:t>Equipment</a:t>
            </a:r>
            <a:r>
              <a:rPr lang="en-US" sz="1600" dirty="0">
                <a:solidFill>
                  <a:prstClr val="black"/>
                </a:solidFill>
              </a:rPr>
              <a:t>: a. Firearm test unit  b. Atomic Absorption </a:t>
            </a:r>
            <a:r>
              <a:rPr lang="en-US" sz="1600" dirty="0" smtClean="0">
                <a:solidFill>
                  <a:prstClr val="black"/>
                </a:solidFill>
              </a:rPr>
              <a:t>Spectroscopy</a:t>
            </a:r>
          </a:p>
          <a:p>
            <a:pPr>
              <a:lnSpc>
                <a:spcPct val="120000"/>
              </a:lnSpc>
            </a:pPr>
            <a:endParaRPr lang="en-US" sz="1600" dirty="0" smtClean="0">
              <a:solidFill>
                <a:prstClr val="black"/>
              </a:solidFill>
            </a:endParaRPr>
          </a:p>
          <a:p>
            <a:pPr>
              <a:lnSpc>
                <a:spcPct val="120000"/>
              </a:lnSpc>
            </a:pPr>
            <a:r>
              <a:rPr lang="en-US" sz="1600" b="1" dirty="0" smtClean="0">
                <a:solidFill>
                  <a:prstClr val="black"/>
                </a:solidFill>
              </a:rPr>
              <a:t>V</a:t>
            </a:r>
            <a:r>
              <a:rPr lang="en-US" sz="1600" b="1" dirty="0">
                <a:solidFill>
                  <a:prstClr val="black"/>
                </a:solidFill>
              </a:rPr>
              <a:t>. Face Recognition Technology</a:t>
            </a:r>
            <a:endParaRPr lang="en-US" sz="1600" dirty="0">
              <a:solidFill>
                <a:prstClr val="black"/>
              </a:solidFill>
            </a:endParaRPr>
          </a:p>
          <a:p>
            <a:pPr>
              <a:lnSpc>
                <a:spcPct val="120000"/>
              </a:lnSpc>
            </a:pPr>
            <a:endParaRPr lang="en-US" sz="1600" dirty="0" smtClean="0">
              <a:solidFill>
                <a:prstClr val="black"/>
              </a:solidFill>
            </a:endParaRPr>
          </a:p>
          <a:p>
            <a:pPr>
              <a:lnSpc>
                <a:spcPct val="120000"/>
              </a:lnSpc>
            </a:pPr>
            <a:r>
              <a:rPr lang="en-US" sz="1600" dirty="0" smtClean="0">
                <a:solidFill>
                  <a:prstClr val="black"/>
                </a:solidFill>
              </a:rPr>
              <a:t>                </a:t>
            </a:r>
            <a:r>
              <a:rPr lang="en-US" sz="1600" u="sng" dirty="0">
                <a:solidFill>
                  <a:prstClr val="black"/>
                </a:solidFill>
              </a:rPr>
              <a:t>Equipment:</a:t>
            </a:r>
            <a:r>
              <a:rPr lang="en-US" sz="1600" dirty="0">
                <a:solidFill>
                  <a:prstClr val="black"/>
                </a:solidFill>
              </a:rPr>
              <a:t> E-Fit (computerized system)</a:t>
            </a:r>
          </a:p>
          <a:p>
            <a:pPr>
              <a:lnSpc>
                <a:spcPct val="120000"/>
              </a:lnSpc>
            </a:pPr>
            <a:r>
              <a:rPr lang="en-US" b="1" dirty="0" smtClean="0">
                <a:solidFill>
                  <a:prstClr val="black"/>
                </a:solidFill>
              </a:rPr>
              <a:t> </a:t>
            </a:r>
          </a:p>
          <a:p>
            <a:endParaRPr lang="en-US" dirty="0">
              <a:solidFill>
                <a:prstClr val="black"/>
              </a:solidFill>
            </a:endParaRPr>
          </a:p>
        </p:txBody>
      </p:sp>
    </p:spTree>
    <p:extLst>
      <p:ext uri="{BB962C8B-B14F-4D97-AF65-F5344CB8AC3E}">
        <p14:creationId xmlns:p14="http://schemas.microsoft.com/office/powerpoint/2010/main" val="71965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 template.png"/>
          <p:cNvPicPr>
            <a:picLocks noChangeAspect="1"/>
          </p:cNvPicPr>
          <p:nvPr/>
        </p:nvPicPr>
        <p:blipFill rotWithShape="1">
          <a:blip r:embed="rId3" cstate="print">
            <a:extLst>
              <a:ext uri="{28A0092B-C50C-407E-A947-70E740481C1C}">
                <a14:useLocalDpi xmlns:a14="http://schemas.microsoft.com/office/drawing/2010/main" val="0"/>
              </a:ext>
            </a:extLst>
          </a:blip>
          <a:srcRect l="5201" r="1923"/>
          <a:stretch/>
        </p:blipFill>
        <p:spPr>
          <a:xfrm>
            <a:off x="0" y="-663221"/>
            <a:ext cx="9151938" cy="7696457"/>
          </a:xfrm>
          <a:prstGeom prst="rect">
            <a:avLst/>
          </a:prstGeom>
        </p:spPr>
      </p:pic>
      <p:sp>
        <p:nvSpPr>
          <p:cNvPr id="5" name="Footer Placeholder 14"/>
          <p:cNvSpPr>
            <a:spLocks/>
          </p:cNvSpPr>
          <p:nvPr/>
        </p:nvSpPr>
        <p:spPr bwMode="auto">
          <a:xfrm>
            <a:off x="3170517" y="6507709"/>
            <a:ext cx="2820988" cy="152400"/>
          </a:xfrm>
          <a:prstGeom prst="rect">
            <a:avLst/>
          </a:prstGeom>
          <a:noFill/>
          <a:ln w="9525">
            <a:noFill/>
            <a:miter lim="800000"/>
            <a:headEnd/>
            <a:tailEnd/>
          </a:ln>
        </p:spPr>
        <p:txBody>
          <a:bodyPr anchor="b"/>
          <a:lstStyle/>
          <a:p>
            <a:pPr algn="r"/>
            <a:r>
              <a:rPr lang="en-US" sz="1000" dirty="0">
                <a:solidFill>
                  <a:srgbClr val="857543"/>
                </a:solidFill>
              </a:rPr>
              <a:t>SENSITIVE – PROPRIETARY INFORMATION</a:t>
            </a:r>
          </a:p>
        </p:txBody>
      </p:sp>
      <p:sp>
        <p:nvSpPr>
          <p:cNvPr id="11" name="Rectangle 10"/>
          <p:cNvSpPr/>
          <p:nvPr/>
        </p:nvSpPr>
        <p:spPr>
          <a:xfrm>
            <a:off x="152400" y="2438400"/>
            <a:ext cx="8915400" cy="646331"/>
          </a:xfrm>
          <a:prstGeom prst="rect">
            <a:avLst/>
          </a:prstGeom>
        </p:spPr>
        <p:txBody>
          <a:bodyPr wrap="square">
            <a:spAutoFit/>
          </a:bodyPr>
          <a:lstStyle/>
          <a:p>
            <a:endParaRPr lang="en-US" b="1" u="sng" dirty="0">
              <a:solidFill>
                <a:prstClr val="black"/>
              </a:solidFill>
            </a:endParaRPr>
          </a:p>
          <a:p>
            <a:endParaRPr lang="en-US" dirty="0">
              <a:solidFill>
                <a:prstClr val="black"/>
              </a:solidFill>
            </a:endParaRPr>
          </a:p>
        </p:txBody>
      </p:sp>
      <p:sp>
        <p:nvSpPr>
          <p:cNvPr id="2" name="Title 1"/>
          <p:cNvSpPr>
            <a:spLocks noGrp="1"/>
          </p:cNvSpPr>
          <p:nvPr>
            <p:ph type="title"/>
          </p:nvPr>
        </p:nvSpPr>
        <p:spPr/>
        <p:txBody>
          <a:bodyPr/>
          <a:lstStyle/>
          <a:p>
            <a:r>
              <a:rPr lang="en-US" cap="none" dirty="0" smtClean="0"/>
              <a:t>Thank You</a:t>
            </a:r>
            <a:endParaRPr lang="en-US" cap="none" dirty="0"/>
          </a:p>
        </p:txBody>
      </p:sp>
      <p:sp>
        <p:nvSpPr>
          <p:cNvPr id="8" name="Title 1"/>
          <p:cNvSpPr txBox="1">
            <a:spLocks/>
          </p:cNvSpPr>
          <p:nvPr/>
        </p:nvSpPr>
        <p:spPr>
          <a:xfrm>
            <a:off x="990600" y="3048000"/>
            <a:ext cx="7315200" cy="5635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cap="all" baseline="0">
                <a:solidFill>
                  <a:schemeClr val="tx1"/>
                </a:solidFill>
                <a:latin typeface="Helvetica"/>
                <a:ea typeface="+mj-ea"/>
                <a:cs typeface="+mj-cs"/>
              </a:defRPr>
            </a:lvl1pPr>
          </a:lstStyle>
          <a:p>
            <a:r>
              <a:rPr lang="en-US" sz="5400" cap="none" dirty="0" smtClean="0"/>
              <a:t>Questions??</a:t>
            </a:r>
          </a:p>
        </p:txBody>
      </p:sp>
      <p:sp>
        <p:nvSpPr>
          <p:cNvPr id="3" name="TextBox 2"/>
          <p:cNvSpPr txBox="1"/>
          <p:nvPr/>
        </p:nvSpPr>
        <p:spPr>
          <a:xfrm>
            <a:off x="2895600" y="4343400"/>
            <a:ext cx="3581400" cy="1200329"/>
          </a:xfrm>
          <a:prstGeom prst="rect">
            <a:avLst/>
          </a:prstGeom>
          <a:noFill/>
        </p:spPr>
        <p:txBody>
          <a:bodyPr wrap="square" rtlCol="0">
            <a:spAutoFit/>
          </a:bodyPr>
          <a:lstStyle/>
          <a:p>
            <a:pPr algn="ctr"/>
            <a:r>
              <a:rPr lang="en-US" b="1" u="sng" dirty="0" smtClean="0"/>
              <a:t>Contact Information</a:t>
            </a:r>
          </a:p>
          <a:p>
            <a:pPr algn="ctr"/>
            <a:endParaRPr lang="en-US" b="1" u="sng" dirty="0" smtClean="0"/>
          </a:p>
          <a:p>
            <a:pPr algn="ctr"/>
            <a:r>
              <a:rPr lang="en-US" dirty="0" smtClean="0"/>
              <a:t>Phone:855-367-7739</a:t>
            </a:r>
          </a:p>
          <a:p>
            <a:pPr algn="ctr"/>
            <a:r>
              <a:rPr lang="en-US" dirty="0" smtClean="0"/>
              <a:t>Email: </a:t>
            </a:r>
            <a:r>
              <a:rPr lang="en-US" dirty="0" err="1" smtClean="0"/>
              <a:t>Sperry@ospreygs.com</a:t>
            </a:r>
            <a:endParaRPr lang="en-US" dirty="0"/>
          </a:p>
        </p:txBody>
      </p:sp>
    </p:spTree>
    <p:extLst>
      <p:ext uri="{BB962C8B-B14F-4D97-AF65-F5344CB8AC3E}">
        <p14:creationId xmlns:p14="http://schemas.microsoft.com/office/powerpoint/2010/main" val="1007921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PT template.png"/>
          <p:cNvPicPr>
            <a:picLocks noChangeAspect="1"/>
          </p:cNvPicPr>
          <p:nvPr/>
        </p:nvPicPr>
        <p:blipFill rotWithShape="1">
          <a:blip r:embed="rId3" cstate="print">
            <a:extLst>
              <a:ext uri="{28A0092B-C50C-407E-A947-70E740481C1C}">
                <a14:useLocalDpi xmlns:a14="http://schemas.microsoft.com/office/drawing/2010/main" val="0"/>
              </a:ext>
            </a:extLst>
          </a:blip>
          <a:srcRect l="5201" r="1923"/>
          <a:stretch/>
        </p:blipFill>
        <p:spPr>
          <a:xfrm>
            <a:off x="0" y="-663221"/>
            <a:ext cx="9151938" cy="7696457"/>
          </a:xfrm>
          <a:prstGeom prst="rect">
            <a:avLst/>
          </a:prstGeom>
        </p:spPr>
      </p:pic>
      <p:sp>
        <p:nvSpPr>
          <p:cNvPr id="17409" name="Title 1"/>
          <p:cNvSpPr>
            <a:spLocks noGrp="1"/>
          </p:cNvSpPr>
          <p:nvPr>
            <p:ph type="title"/>
          </p:nvPr>
        </p:nvSpPr>
        <p:spPr>
          <a:xfrm>
            <a:off x="457200" y="1862224"/>
            <a:ext cx="8229600" cy="685800"/>
          </a:xfrm>
        </p:spPr>
        <p:txBody>
          <a:bodyPr>
            <a:normAutofit/>
          </a:bodyPr>
          <a:lstStyle/>
          <a:p>
            <a:pPr algn="ctr" eaLnBrk="1" hangingPunct="1"/>
            <a:r>
              <a:rPr lang="en-US" sz="3200" b="1" cap="none" dirty="0" smtClean="0">
                <a:latin typeface="Arial"/>
                <a:cs typeface="Arial"/>
              </a:rPr>
              <a:t>What Do </a:t>
            </a:r>
            <a:r>
              <a:rPr lang="en-US" b="1" cap="none" dirty="0">
                <a:latin typeface="Arial"/>
                <a:cs typeface="Arial"/>
              </a:rPr>
              <a:t>W</a:t>
            </a:r>
            <a:r>
              <a:rPr lang="en-US" sz="3200" b="1" cap="none" dirty="0" smtClean="0">
                <a:latin typeface="Arial"/>
                <a:cs typeface="Arial"/>
              </a:rPr>
              <a:t>e </a:t>
            </a:r>
            <a:r>
              <a:rPr lang="en-US" b="1" cap="none" dirty="0">
                <a:latin typeface="Arial"/>
                <a:cs typeface="Arial"/>
              </a:rPr>
              <a:t>O</a:t>
            </a:r>
            <a:r>
              <a:rPr lang="en-US" sz="3200" b="1" cap="none" dirty="0" smtClean="0">
                <a:latin typeface="Arial"/>
                <a:cs typeface="Arial"/>
              </a:rPr>
              <a:t>ffer?</a:t>
            </a:r>
          </a:p>
        </p:txBody>
      </p:sp>
      <p:sp>
        <p:nvSpPr>
          <p:cNvPr id="17410" name="Content Placeholder 2"/>
          <p:cNvSpPr>
            <a:spLocks noGrp="1"/>
          </p:cNvSpPr>
          <p:nvPr>
            <p:ph idx="1"/>
          </p:nvPr>
        </p:nvSpPr>
        <p:spPr>
          <a:xfrm>
            <a:off x="702736" y="2767492"/>
            <a:ext cx="7772400" cy="3404707"/>
          </a:xfrm>
          <a:effectLst/>
        </p:spPr>
        <p:txBody>
          <a:bodyPr>
            <a:normAutofit/>
          </a:bodyPr>
          <a:lstStyle/>
          <a:p>
            <a:pPr eaLnBrk="1" hangingPunct="1">
              <a:lnSpc>
                <a:spcPct val="170000"/>
              </a:lnSpc>
              <a:buFont typeface="Wingdings" pitchFamily="2" charset="2"/>
              <a:buNone/>
              <a:defRPr/>
            </a:pPr>
            <a:r>
              <a:rPr lang="en-US" sz="2000" dirty="0" smtClean="0"/>
              <a:t>     		</a:t>
            </a:r>
            <a:r>
              <a:rPr lang="en-US" sz="2000" dirty="0" smtClean="0">
                <a:latin typeface="Arial"/>
                <a:cs typeface="Arial"/>
              </a:rPr>
              <a:t>Osprey Global Solutions LLC (“OGS”) provides a comprehensive solution for global </a:t>
            </a:r>
            <a:r>
              <a:rPr lang="en-US" sz="2000" b="1" dirty="0" smtClean="0">
                <a:latin typeface="Arial"/>
                <a:cs typeface="Arial"/>
              </a:rPr>
              <a:t>Tagging, Tracking, Locating (TTL)</a:t>
            </a:r>
            <a:r>
              <a:rPr lang="en-US" sz="2000" dirty="0" smtClean="0">
                <a:latin typeface="Arial"/>
                <a:cs typeface="Arial"/>
              </a:rPr>
              <a:t> of assets (personnel, vehicle, vessel, aircraft, equipment, and cargo).  OGS offers sophisticated real time location-based asset monitoring capabilities globally for a wide range of industries and applications.</a:t>
            </a:r>
          </a:p>
          <a:p>
            <a:pPr eaLnBrk="1" hangingPunct="1">
              <a:lnSpc>
                <a:spcPct val="110000"/>
              </a:lnSpc>
              <a:defRPr/>
            </a:pPr>
            <a:endParaRPr lang="en-US" sz="2000" dirty="0" smtClean="0"/>
          </a:p>
        </p:txBody>
      </p:sp>
      <p:sp>
        <p:nvSpPr>
          <p:cNvPr id="7" name="Footer Placeholder 14"/>
          <p:cNvSpPr>
            <a:spLocks/>
          </p:cNvSpPr>
          <p:nvPr/>
        </p:nvSpPr>
        <p:spPr bwMode="auto">
          <a:xfrm>
            <a:off x="3170517" y="6507709"/>
            <a:ext cx="2820988" cy="152400"/>
          </a:xfrm>
          <a:prstGeom prst="rect">
            <a:avLst/>
          </a:prstGeom>
          <a:noFill/>
          <a:ln w="9525">
            <a:noFill/>
            <a:miter lim="800000"/>
            <a:headEnd/>
            <a:tailEnd/>
          </a:ln>
        </p:spPr>
        <p:txBody>
          <a:bodyPr anchor="b"/>
          <a:lstStyle/>
          <a:p>
            <a:pPr algn="r"/>
            <a:r>
              <a:rPr lang="en-US" sz="1000" dirty="0">
                <a:solidFill>
                  <a:srgbClr val="857543"/>
                </a:solidFill>
                <a:latin typeface="Arial" charset="0"/>
              </a:rPr>
              <a:t>SENSITIVE – PROPRIETARY INFORMATION</a:t>
            </a:r>
          </a:p>
        </p:txBody>
      </p:sp>
    </p:spTree>
    <p:extLst>
      <p:ext uri="{BB962C8B-B14F-4D97-AF65-F5344CB8AC3E}">
        <p14:creationId xmlns:p14="http://schemas.microsoft.com/office/powerpoint/2010/main" val="1763399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acintosh HD:Users:vincentmbradley:Desktop:isotraining.jpg"/>
          <p:cNvPicPr/>
          <p:nvPr/>
        </p:nvPicPr>
        <p:blipFill>
          <a:blip r:embed="rId3">
            <a:alphaModFix amt="12000"/>
            <a:extLst>
              <a:ext uri="{28A0092B-C50C-407E-A947-70E740481C1C}">
                <a14:useLocalDpi xmlns:a14="http://schemas.microsoft.com/office/drawing/2010/main" val="0"/>
              </a:ext>
            </a:extLst>
          </a:blip>
          <a:srcRect/>
          <a:stretch>
            <a:fillRect/>
          </a:stretch>
        </p:blipFill>
        <p:spPr bwMode="auto">
          <a:xfrm>
            <a:off x="228600" y="1524000"/>
            <a:ext cx="8763000" cy="4953000"/>
          </a:xfrm>
          <a:prstGeom prst="rect">
            <a:avLst/>
          </a:prstGeom>
          <a:ln>
            <a:noFill/>
          </a:ln>
          <a:effectLst>
            <a:softEdge rad="112500"/>
          </a:effectLst>
        </p:spPr>
      </p:pic>
      <p:pic>
        <p:nvPicPr>
          <p:cNvPr id="6" name="Picture 5" descr="PPT template.png"/>
          <p:cNvPicPr>
            <a:picLocks noChangeAspect="1"/>
          </p:cNvPicPr>
          <p:nvPr/>
        </p:nvPicPr>
        <p:blipFill rotWithShape="1">
          <a:blip r:embed="rId4" cstate="print">
            <a:extLst>
              <a:ext uri="{28A0092B-C50C-407E-A947-70E740481C1C}">
                <a14:useLocalDpi xmlns:a14="http://schemas.microsoft.com/office/drawing/2010/main" val="0"/>
              </a:ext>
            </a:extLst>
          </a:blip>
          <a:srcRect l="5201" r="1923"/>
          <a:stretch/>
        </p:blipFill>
        <p:spPr>
          <a:xfrm>
            <a:off x="0" y="-663221"/>
            <a:ext cx="9151938" cy="7696457"/>
          </a:xfrm>
          <a:prstGeom prst="rect">
            <a:avLst/>
          </a:prstGeom>
        </p:spPr>
      </p:pic>
      <p:sp>
        <p:nvSpPr>
          <p:cNvPr id="17409" name="Title 1"/>
          <p:cNvSpPr>
            <a:spLocks noGrp="1"/>
          </p:cNvSpPr>
          <p:nvPr>
            <p:ph type="title"/>
          </p:nvPr>
        </p:nvSpPr>
        <p:spPr>
          <a:xfrm>
            <a:off x="457200" y="1600200"/>
            <a:ext cx="8229600" cy="685800"/>
          </a:xfrm>
        </p:spPr>
        <p:txBody>
          <a:bodyPr>
            <a:normAutofit/>
          </a:bodyPr>
          <a:lstStyle/>
          <a:p>
            <a:pPr algn="ctr" eaLnBrk="1" hangingPunct="1"/>
            <a:r>
              <a:rPr lang="en-US" sz="3200" b="1" cap="none" dirty="0" smtClean="0">
                <a:latin typeface="Arial"/>
                <a:cs typeface="Arial"/>
              </a:rPr>
              <a:t>Technology / Capabilities</a:t>
            </a:r>
          </a:p>
        </p:txBody>
      </p:sp>
      <p:sp>
        <p:nvSpPr>
          <p:cNvPr id="17410" name="Content Placeholder 2"/>
          <p:cNvSpPr>
            <a:spLocks noGrp="1"/>
          </p:cNvSpPr>
          <p:nvPr>
            <p:ph idx="1"/>
          </p:nvPr>
        </p:nvSpPr>
        <p:spPr>
          <a:xfrm>
            <a:off x="685800" y="2590800"/>
            <a:ext cx="7772400" cy="3733799"/>
          </a:xfrm>
          <a:effectLst/>
        </p:spPr>
        <p:txBody>
          <a:bodyPr>
            <a:noAutofit/>
          </a:bodyPr>
          <a:lstStyle/>
          <a:p>
            <a:pPr marL="285750" indent="-285750">
              <a:buFont typeface="Arial" pitchFamily="34" charset="0"/>
              <a:buChar char="•"/>
            </a:pPr>
            <a:r>
              <a:rPr lang="en-US" sz="1800" b="1" dirty="0">
                <a:latin typeface="Arial"/>
                <a:cs typeface="Arial"/>
              </a:rPr>
              <a:t>Supported Global </a:t>
            </a:r>
            <a:r>
              <a:rPr lang="en-US" sz="1800" b="1" dirty="0" err="1">
                <a:latin typeface="Arial"/>
                <a:cs typeface="Arial"/>
              </a:rPr>
              <a:t>Comm</a:t>
            </a:r>
            <a:r>
              <a:rPr lang="en-US" sz="1800" b="1" dirty="0">
                <a:latin typeface="Arial"/>
                <a:cs typeface="Arial"/>
              </a:rPr>
              <a:t> Platforms:</a:t>
            </a:r>
          </a:p>
          <a:p>
            <a:pPr marL="779447" lvl="1" indent="-285750">
              <a:buFont typeface="Arial" pitchFamily="34" charset="0"/>
              <a:buChar char="•"/>
            </a:pPr>
            <a:r>
              <a:rPr lang="en-US" sz="1800" dirty="0">
                <a:latin typeface="Arial"/>
                <a:cs typeface="Arial"/>
              </a:rPr>
              <a:t>Iridium (Satellite network)</a:t>
            </a:r>
          </a:p>
          <a:p>
            <a:pPr marL="779447" lvl="1" indent="-285750">
              <a:buFont typeface="Arial" pitchFamily="34" charset="0"/>
              <a:buChar char="•"/>
            </a:pPr>
            <a:r>
              <a:rPr lang="en-US" sz="1800" dirty="0">
                <a:latin typeface="Arial"/>
                <a:cs typeface="Arial"/>
              </a:rPr>
              <a:t>Inmarsat (Satellite network)</a:t>
            </a:r>
          </a:p>
          <a:p>
            <a:pPr marL="779447" lvl="1" indent="-285750">
              <a:buFont typeface="Arial" pitchFamily="34" charset="0"/>
              <a:buChar char="•"/>
            </a:pPr>
            <a:r>
              <a:rPr lang="en-US" sz="1800" dirty="0">
                <a:latin typeface="Arial"/>
                <a:cs typeface="Arial"/>
              </a:rPr>
              <a:t>Global Star (Satellite network)</a:t>
            </a:r>
          </a:p>
          <a:p>
            <a:pPr marL="779447" lvl="1" indent="-285750">
              <a:buFont typeface="Arial" pitchFamily="34" charset="0"/>
              <a:buChar char="•"/>
            </a:pPr>
            <a:r>
              <a:rPr lang="en-US" sz="1800" dirty="0">
                <a:latin typeface="Arial"/>
                <a:cs typeface="Arial"/>
              </a:rPr>
              <a:t>GSM (Standard Cellular Networks) </a:t>
            </a:r>
          </a:p>
          <a:p>
            <a:pPr marL="285750" indent="-285750">
              <a:buFont typeface="Arial" pitchFamily="34" charset="0"/>
              <a:buChar char="•"/>
            </a:pPr>
            <a:endParaRPr lang="en-US" sz="1800" b="1" dirty="0" smtClean="0">
              <a:latin typeface="Arial"/>
              <a:cs typeface="Arial"/>
            </a:endParaRPr>
          </a:p>
          <a:p>
            <a:pPr marL="285750" indent="-285750">
              <a:buFont typeface="Arial" pitchFamily="34" charset="0"/>
              <a:buChar char="•"/>
            </a:pPr>
            <a:r>
              <a:rPr lang="en-US" sz="1800" b="1" dirty="0" smtClean="0">
                <a:latin typeface="Arial"/>
                <a:cs typeface="Arial"/>
              </a:rPr>
              <a:t>World </a:t>
            </a:r>
            <a:r>
              <a:rPr lang="en-US" sz="1800" b="1" dirty="0">
                <a:latin typeface="Arial"/>
                <a:cs typeface="Arial"/>
              </a:rPr>
              <a:t>Wide Accountability Center (WWAC)</a:t>
            </a:r>
          </a:p>
          <a:p>
            <a:pPr marL="285750" indent="-285750">
              <a:buFont typeface="Arial" pitchFamily="34" charset="0"/>
              <a:buChar char="•"/>
            </a:pPr>
            <a:endParaRPr lang="en-US" sz="1800" b="1" dirty="0" smtClean="0">
              <a:latin typeface="Arial"/>
              <a:cs typeface="Arial"/>
            </a:endParaRPr>
          </a:p>
          <a:p>
            <a:pPr marL="285750" indent="-285750">
              <a:buFont typeface="Arial" pitchFamily="34" charset="0"/>
              <a:buChar char="•"/>
            </a:pPr>
            <a:r>
              <a:rPr lang="en-US" sz="1800" b="1" dirty="0" smtClean="0">
                <a:latin typeface="Arial"/>
                <a:cs typeface="Arial"/>
              </a:rPr>
              <a:t>Osprey </a:t>
            </a:r>
            <a:r>
              <a:rPr lang="en-US" sz="1800" b="1" dirty="0">
                <a:latin typeface="Arial"/>
                <a:cs typeface="Arial"/>
              </a:rPr>
              <a:t>Global TRACKING Solution (OGTS)</a:t>
            </a:r>
          </a:p>
          <a:p>
            <a:pPr marL="779447" lvl="1" indent="-285750">
              <a:buFont typeface="Arial" pitchFamily="34" charset="0"/>
              <a:buChar char="•"/>
            </a:pPr>
            <a:r>
              <a:rPr lang="en-US" sz="1800" dirty="0">
                <a:latin typeface="Arial"/>
                <a:cs typeface="Arial"/>
              </a:rPr>
              <a:t>Web-based tracking solution</a:t>
            </a:r>
          </a:p>
          <a:p>
            <a:pPr marL="779447" lvl="1" indent="-285750">
              <a:buFont typeface="Arial" pitchFamily="34" charset="0"/>
              <a:buChar char="•"/>
            </a:pPr>
            <a:r>
              <a:rPr lang="en-US" sz="1800" dirty="0">
                <a:latin typeface="Arial"/>
                <a:cs typeface="Arial"/>
              </a:rPr>
              <a:t>Track multiple platforms all from one screen anywhere in the world</a:t>
            </a:r>
          </a:p>
          <a:p>
            <a:endParaRPr lang="en-US" dirty="0"/>
          </a:p>
          <a:p>
            <a:pPr>
              <a:lnSpc>
                <a:spcPct val="110000"/>
              </a:lnSpc>
              <a:defRPr/>
            </a:pPr>
            <a:endParaRPr lang="en-US" dirty="0" smtClean="0"/>
          </a:p>
        </p:txBody>
      </p:sp>
      <p:sp>
        <p:nvSpPr>
          <p:cNvPr id="7" name="Footer Placeholder 14"/>
          <p:cNvSpPr>
            <a:spLocks/>
          </p:cNvSpPr>
          <p:nvPr/>
        </p:nvSpPr>
        <p:spPr bwMode="auto">
          <a:xfrm>
            <a:off x="3170517" y="6507709"/>
            <a:ext cx="2820988" cy="152400"/>
          </a:xfrm>
          <a:prstGeom prst="rect">
            <a:avLst/>
          </a:prstGeom>
          <a:noFill/>
          <a:ln w="9525">
            <a:noFill/>
            <a:miter lim="800000"/>
            <a:headEnd/>
            <a:tailEnd/>
          </a:ln>
        </p:spPr>
        <p:txBody>
          <a:bodyPr anchor="b"/>
          <a:lstStyle/>
          <a:p>
            <a:pPr algn="r"/>
            <a:r>
              <a:rPr lang="en-US" sz="1000" dirty="0">
                <a:solidFill>
                  <a:srgbClr val="857543"/>
                </a:solidFill>
                <a:latin typeface="Arial" charset="0"/>
              </a:rPr>
              <a:t>SENSITIVE – PROPRIETARY INFORMATION</a:t>
            </a:r>
          </a:p>
        </p:txBody>
      </p:sp>
    </p:spTree>
    <p:extLst>
      <p:ext uri="{BB962C8B-B14F-4D97-AF65-F5344CB8AC3E}">
        <p14:creationId xmlns:p14="http://schemas.microsoft.com/office/powerpoint/2010/main" val="99121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acintosh HD:Users:vincentmbradley:Desktop:isotraining.jpg"/>
          <p:cNvPicPr/>
          <p:nvPr/>
        </p:nvPicPr>
        <p:blipFill>
          <a:blip r:embed="rId3">
            <a:alphaModFix amt="12000"/>
            <a:extLst>
              <a:ext uri="{28A0092B-C50C-407E-A947-70E740481C1C}">
                <a14:useLocalDpi xmlns:a14="http://schemas.microsoft.com/office/drawing/2010/main" val="0"/>
              </a:ext>
            </a:extLst>
          </a:blip>
          <a:srcRect/>
          <a:stretch>
            <a:fillRect/>
          </a:stretch>
        </p:blipFill>
        <p:spPr bwMode="auto">
          <a:xfrm>
            <a:off x="228600" y="1524000"/>
            <a:ext cx="8763000" cy="4953000"/>
          </a:xfrm>
          <a:prstGeom prst="rect">
            <a:avLst/>
          </a:prstGeom>
          <a:ln>
            <a:noFill/>
          </a:ln>
          <a:effectLst>
            <a:softEdge rad="112500"/>
          </a:effectLst>
        </p:spPr>
      </p:pic>
      <p:pic>
        <p:nvPicPr>
          <p:cNvPr id="6" name="Picture 5" descr="PPT template.png"/>
          <p:cNvPicPr>
            <a:picLocks noChangeAspect="1"/>
          </p:cNvPicPr>
          <p:nvPr/>
        </p:nvPicPr>
        <p:blipFill rotWithShape="1">
          <a:blip r:embed="rId4" cstate="print">
            <a:extLst>
              <a:ext uri="{28A0092B-C50C-407E-A947-70E740481C1C}">
                <a14:useLocalDpi xmlns:a14="http://schemas.microsoft.com/office/drawing/2010/main" val="0"/>
              </a:ext>
            </a:extLst>
          </a:blip>
          <a:srcRect l="5201" r="1923"/>
          <a:stretch/>
        </p:blipFill>
        <p:spPr>
          <a:xfrm>
            <a:off x="0" y="-663221"/>
            <a:ext cx="9151938" cy="7696457"/>
          </a:xfrm>
          <a:prstGeom prst="rect">
            <a:avLst/>
          </a:prstGeom>
        </p:spPr>
      </p:pic>
      <p:sp>
        <p:nvSpPr>
          <p:cNvPr id="17409" name="Title 1"/>
          <p:cNvSpPr>
            <a:spLocks noGrp="1"/>
          </p:cNvSpPr>
          <p:nvPr>
            <p:ph type="title"/>
          </p:nvPr>
        </p:nvSpPr>
        <p:spPr>
          <a:xfrm>
            <a:off x="457200" y="1600200"/>
            <a:ext cx="8229600" cy="685800"/>
          </a:xfrm>
        </p:spPr>
        <p:txBody>
          <a:bodyPr>
            <a:normAutofit/>
          </a:bodyPr>
          <a:lstStyle/>
          <a:p>
            <a:pPr algn="ctr" eaLnBrk="1" hangingPunct="1"/>
            <a:r>
              <a:rPr lang="en-US" sz="3200" b="1" cap="none" dirty="0" smtClean="0">
                <a:latin typeface="Arial"/>
                <a:cs typeface="Arial"/>
              </a:rPr>
              <a:t>Technology / Capabilities</a:t>
            </a:r>
          </a:p>
        </p:txBody>
      </p:sp>
      <p:sp>
        <p:nvSpPr>
          <p:cNvPr id="17410" name="Content Placeholder 2"/>
          <p:cNvSpPr>
            <a:spLocks noGrp="1"/>
          </p:cNvSpPr>
          <p:nvPr>
            <p:ph idx="1"/>
          </p:nvPr>
        </p:nvSpPr>
        <p:spPr>
          <a:xfrm>
            <a:off x="689769" y="2667000"/>
            <a:ext cx="7772400" cy="3139592"/>
          </a:xfrm>
          <a:effectLst/>
        </p:spPr>
        <p:txBody>
          <a:bodyPr>
            <a:noAutofit/>
          </a:bodyPr>
          <a:lstStyle/>
          <a:p>
            <a:pPr marL="285750" indent="-285750">
              <a:buFont typeface="Arial" pitchFamily="34" charset="0"/>
              <a:buChar char="•"/>
            </a:pPr>
            <a:r>
              <a:rPr lang="en-US" sz="1800" b="1" dirty="0" smtClean="0">
                <a:latin typeface="Arial"/>
                <a:cs typeface="Arial"/>
              </a:rPr>
              <a:t>Track </a:t>
            </a:r>
            <a:r>
              <a:rPr lang="en-US" sz="1800" b="1" dirty="0">
                <a:latin typeface="Arial"/>
                <a:cs typeface="Arial"/>
              </a:rPr>
              <a:t>by position, speed, altitude and heading</a:t>
            </a:r>
          </a:p>
          <a:p>
            <a:pPr marL="285750" indent="-285750">
              <a:buFont typeface="Arial" pitchFamily="34" charset="0"/>
              <a:buChar char="•"/>
            </a:pPr>
            <a:endParaRPr lang="en-US" sz="1800" b="1" dirty="0" smtClean="0">
              <a:latin typeface="Arial"/>
              <a:cs typeface="Arial"/>
            </a:endParaRPr>
          </a:p>
          <a:p>
            <a:pPr marL="285750" indent="-285750">
              <a:buFont typeface="Arial" pitchFamily="34" charset="0"/>
              <a:buChar char="•"/>
            </a:pPr>
            <a:r>
              <a:rPr lang="en-US" sz="1800" b="1" dirty="0" smtClean="0">
                <a:latin typeface="Arial"/>
                <a:cs typeface="Arial"/>
              </a:rPr>
              <a:t>Tracking </a:t>
            </a:r>
            <a:r>
              <a:rPr lang="en-US" sz="1800" b="1" dirty="0">
                <a:latin typeface="Arial"/>
                <a:cs typeface="Arial"/>
              </a:rPr>
              <a:t>solutions specific to our clients requirements</a:t>
            </a:r>
            <a:r>
              <a:rPr lang="en-US" sz="1800" dirty="0">
                <a:latin typeface="Arial"/>
                <a:cs typeface="Arial"/>
              </a:rPr>
              <a:t>:</a:t>
            </a:r>
          </a:p>
          <a:p>
            <a:pPr marL="779447" lvl="1" indent="-285750">
              <a:buFont typeface="Arial" pitchFamily="34" charset="0"/>
              <a:buChar char="•"/>
            </a:pPr>
            <a:r>
              <a:rPr lang="en-US" sz="1800" dirty="0">
                <a:latin typeface="Arial"/>
                <a:cs typeface="Arial"/>
              </a:rPr>
              <a:t>Personnel </a:t>
            </a:r>
            <a:r>
              <a:rPr lang="en-US" sz="1800" dirty="0" smtClean="0">
                <a:latin typeface="Arial"/>
                <a:cs typeface="Arial"/>
              </a:rPr>
              <a:t>tracking/text</a:t>
            </a:r>
            <a:endParaRPr lang="en-US" sz="1800" dirty="0">
              <a:latin typeface="Arial"/>
              <a:cs typeface="Arial"/>
            </a:endParaRPr>
          </a:p>
          <a:p>
            <a:pPr marL="779447" lvl="1" indent="-285750">
              <a:buFont typeface="Arial" pitchFamily="34" charset="0"/>
              <a:buChar char="•"/>
            </a:pPr>
            <a:r>
              <a:rPr lang="en-US" sz="1800" dirty="0">
                <a:latin typeface="Arial"/>
                <a:cs typeface="Arial"/>
              </a:rPr>
              <a:t>Vehicle tracking</a:t>
            </a:r>
          </a:p>
          <a:p>
            <a:pPr marL="779447" lvl="1" indent="-285750">
              <a:buFont typeface="Arial" pitchFamily="34" charset="0"/>
              <a:buChar char="•"/>
            </a:pPr>
            <a:r>
              <a:rPr lang="en-US" sz="1800" dirty="0">
                <a:latin typeface="Arial"/>
                <a:cs typeface="Arial"/>
              </a:rPr>
              <a:t>Vessel tracking</a:t>
            </a:r>
          </a:p>
          <a:p>
            <a:pPr marL="779447" lvl="1" indent="-285750">
              <a:buFont typeface="Arial" pitchFamily="34" charset="0"/>
              <a:buChar char="•"/>
            </a:pPr>
            <a:r>
              <a:rPr lang="en-US" sz="1800" dirty="0">
                <a:latin typeface="Arial"/>
                <a:cs typeface="Arial"/>
              </a:rPr>
              <a:t>Aircraft tracking</a:t>
            </a:r>
          </a:p>
          <a:p>
            <a:pPr marL="779447" lvl="1" indent="-285750">
              <a:buFont typeface="Arial" pitchFamily="34" charset="0"/>
              <a:buChar char="•"/>
            </a:pPr>
            <a:r>
              <a:rPr lang="en-US" sz="1800" dirty="0">
                <a:latin typeface="Arial"/>
                <a:cs typeface="Arial"/>
              </a:rPr>
              <a:t>Equipment</a:t>
            </a:r>
          </a:p>
          <a:p>
            <a:pPr marL="779447" lvl="1" indent="-285750">
              <a:buFont typeface="Arial" pitchFamily="34" charset="0"/>
              <a:buChar char="•"/>
            </a:pPr>
            <a:r>
              <a:rPr lang="en-US" sz="1800" dirty="0">
                <a:latin typeface="Arial"/>
                <a:cs typeface="Arial"/>
              </a:rPr>
              <a:t>Cargo tracking</a:t>
            </a:r>
          </a:p>
          <a:p>
            <a:pPr marL="285750" indent="-285750">
              <a:buFont typeface="Arial" pitchFamily="34" charset="0"/>
              <a:buChar char="•"/>
            </a:pPr>
            <a:endParaRPr lang="en-US" sz="1800" dirty="0"/>
          </a:p>
          <a:p>
            <a:pPr>
              <a:lnSpc>
                <a:spcPct val="110000"/>
              </a:lnSpc>
              <a:defRPr/>
            </a:pPr>
            <a:endParaRPr lang="en-US" dirty="0" smtClean="0"/>
          </a:p>
        </p:txBody>
      </p:sp>
      <p:sp>
        <p:nvSpPr>
          <p:cNvPr id="7" name="Footer Placeholder 14"/>
          <p:cNvSpPr>
            <a:spLocks/>
          </p:cNvSpPr>
          <p:nvPr/>
        </p:nvSpPr>
        <p:spPr bwMode="auto">
          <a:xfrm>
            <a:off x="3170517" y="6507709"/>
            <a:ext cx="2820988" cy="152400"/>
          </a:xfrm>
          <a:prstGeom prst="rect">
            <a:avLst/>
          </a:prstGeom>
          <a:noFill/>
          <a:ln w="9525">
            <a:noFill/>
            <a:miter lim="800000"/>
            <a:headEnd/>
            <a:tailEnd/>
          </a:ln>
        </p:spPr>
        <p:txBody>
          <a:bodyPr anchor="b"/>
          <a:lstStyle/>
          <a:p>
            <a:pPr algn="r"/>
            <a:r>
              <a:rPr lang="en-US" sz="1000" dirty="0">
                <a:solidFill>
                  <a:srgbClr val="857543"/>
                </a:solidFill>
                <a:latin typeface="Arial" charset="0"/>
              </a:rPr>
              <a:t>SENSITIVE – PROPRIETARY INFORMATION</a:t>
            </a:r>
          </a:p>
        </p:txBody>
      </p:sp>
    </p:spTree>
    <p:extLst>
      <p:ext uri="{BB962C8B-B14F-4D97-AF65-F5344CB8AC3E}">
        <p14:creationId xmlns:p14="http://schemas.microsoft.com/office/powerpoint/2010/main" val="15172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PT template.png"/>
          <p:cNvPicPr>
            <a:picLocks noChangeAspect="1"/>
          </p:cNvPicPr>
          <p:nvPr/>
        </p:nvPicPr>
        <p:blipFill rotWithShape="1">
          <a:blip r:embed="rId3" cstate="print">
            <a:extLst>
              <a:ext uri="{28A0092B-C50C-407E-A947-70E740481C1C}">
                <a14:useLocalDpi xmlns:a14="http://schemas.microsoft.com/office/drawing/2010/main" val="0"/>
              </a:ext>
            </a:extLst>
          </a:blip>
          <a:srcRect l="5201" r="1923"/>
          <a:stretch/>
        </p:blipFill>
        <p:spPr>
          <a:xfrm>
            <a:off x="0" y="-663221"/>
            <a:ext cx="9151938" cy="7696457"/>
          </a:xfrm>
          <a:prstGeom prst="rect">
            <a:avLst/>
          </a:prstGeom>
        </p:spPr>
      </p:pic>
      <p:sp>
        <p:nvSpPr>
          <p:cNvPr id="17409" name="Title 1"/>
          <p:cNvSpPr>
            <a:spLocks noGrp="1"/>
          </p:cNvSpPr>
          <p:nvPr>
            <p:ph type="title"/>
          </p:nvPr>
        </p:nvSpPr>
        <p:spPr>
          <a:xfrm>
            <a:off x="457200" y="1862224"/>
            <a:ext cx="8229600" cy="685800"/>
          </a:xfrm>
        </p:spPr>
        <p:txBody>
          <a:bodyPr>
            <a:normAutofit fontScale="90000"/>
          </a:bodyPr>
          <a:lstStyle/>
          <a:p>
            <a:pPr algn="ctr" eaLnBrk="1" hangingPunct="1"/>
            <a:r>
              <a:rPr lang="en-US" sz="3200" b="1" cap="none" dirty="0" smtClean="0">
                <a:latin typeface="Arial"/>
                <a:cs typeface="Arial"/>
              </a:rPr>
              <a:t>World Wide Accountability Center (WWAC)</a:t>
            </a:r>
          </a:p>
        </p:txBody>
      </p:sp>
      <p:sp>
        <p:nvSpPr>
          <p:cNvPr id="17410" name="Content Placeholder 2"/>
          <p:cNvSpPr>
            <a:spLocks noGrp="1"/>
          </p:cNvSpPr>
          <p:nvPr>
            <p:ph idx="1"/>
          </p:nvPr>
        </p:nvSpPr>
        <p:spPr>
          <a:xfrm>
            <a:off x="685800" y="2667000"/>
            <a:ext cx="7772400" cy="3733800"/>
          </a:xfrm>
          <a:effectLst/>
        </p:spPr>
        <p:txBody>
          <a:bodyPr>
            <a:normAutofit lnSpcReduction="10000"/>
          </a:bodyPr>
          <a:lstStyle/>
          <a:p>
            <a:pPr marL="0" indent="0">
              <a:spcBef>
                <a:spcPts val="0"/>
              </a:spcBef>
              <a:buNone/>
              <a:defRPr/>
            </a:pPr>
            <a:r>
              <a:rPr lang="en-US" sz="2000" dirty="0" smtClean="0">
                <a:latin typeface="Arial"/>
                <a:cs typeface="Arial"/>
              </a:rPr>
              <a:t>The OGS World Wide Accountability Center (WWAC) is </a:t>
            </a:r>
            <a:r>
              <a:rPr lang="en-US" dirty="0" smtClean="0">
                <a:latin typeface="Arial"/>
                <a:cs typeface="Arial"/>
              </a:rPr>
              <a:t>built to offer</a:t>
            </a:r>
            <a:r>
              <a:rPr lang="en-US" sz="2000" dirty="0" smtClean="0">
                <a:latin typeface="Arial"/>
                <a:cs typeface="Arial"/>
              </a:rPr>
              <a:t> full spectrum TTL services providing 24/7 real-time monitoring and response capabilities for its clients.</a:t>
            </a:r>
          </a:p>
          <a:p>
            <a:pPr marL="0" indent="0">
              <a:spcBef>
                <a:spcPts val="0"/>
              </a:spcBef>
              <a:buNone/>
              <a:defRPr/>
            </a:pPr>
            <a:endParaRPr lang="en-US" sz="2000" dirty="0" smtClean="0">
              <a:latin typeface="Arial"/>
              <a:cs typeface="Arial"/>
            </a:endParaRPr>
          </a:p>
          <a:p>
            <a:pPr>
              <a:spcBef>
                <a:spcPts val="0"/>
              </a:spcBef>
              <a:defRPr/>
            </a:pPr>
            <a:r>
              <a:rPr lang="en-US" sz="2000" dirty="0" smtClean="0">
                <a:latin typeface="Arial"/>
                <a:cs typeface="Arial"/>
              </a:rPr>
              <a:t>Our multi-operational facility can track all devices simultaneously on one platform including:</a:t>
            </a:r>
          </a:p>
          <a:p>
            <a:pPr>
              <a:spcBef>
                <a:spcPts val="0"/>
              </a:spcBef>
              <a:defRPr/>
            </a:pPr>
            <a:endParaRPr lang="en-US" sz="2000" dirty="0" smtClean="0">
              <a:latin typeface="Arial"/>
              <a:cs typeface="Arial"/>
            </a:endParaRPr>
          </a:p>
          <a:p>
            <a:pPr lvl="1">
              <a:spcBef>
                <a:spcPts val="0"/>
              </a:spcBef>
              <a:defRPr/>
            </a:pPr>
            <a:r>
              <a:rPr lang="en-US" sz="1600" dirty="0" smtClean="0">
                <a:latin typeface="Arial"/>
                <a:cs typeface="Arial"/>
              </a:rPr>
              <a:t>Inmarsat (Satellite network)</a:t>
            </a:r>
          </a:p>
          <a:p>
            <a:pPr lvl="1">
              <a:spcBef>
                <a:spcPts val="0"/>
              </a:spcBef>
              <a:defRPr/>
            </a:pPr>
            <a:r>
              <a:rPr lang="en-US" sz="1600" dirty="0" smtClean="0">
                <a:latin typeface="Arial"/>
                <a:cs typeface="Arial"/>
              </a:rPr>
              <a:t>Global Star (Satellite network)</a:t>
            </a:r>
          </a:p>
          <a:p>
            <a:pPr lvl="1">
              <a:spcBef>
                <a:spcPts val="0"/>
              </a:spcBef>
              <a:defRPr/>
            </a:pPr>
            <a:r>
              <a:rPr lang="en-US" sz="1600" dirty="0" smtClean="0">
                <a:latin typeface="Arial"/>
                <a:cs typeface="Arial"/>
              </a:rPr>
              <a:t>Iridium (Satellite network)</a:t>
            </a:r>
          </a:p>
          <a:p>
            <a:pPr lvl="1">
              <a:spcBef>
                <a:spcPts val="0"/>
              </a:spcBef>
              <a:defRPr/>
            </a:pPr>
            <a:r>
              <a:rPr lang="en-US" sz="1600" dirty="0" smtClean="0">
                <a:latin typeface="Arial"/>
                <a:cs typeface="Arial"/>
              </a:rPr>
              <a:t>GSM (Standard Cellular networks)</a:t>
            </a:r>
            <a:endParaRPr lang="en-US" sz="1600" dirty="0">
              <a:latin typeface="Arial"/>
              <a:cs typeface="Arial"/>
            </a:endParaRPr>
          </a:p>
          <a:p>
            <a:pPr>
              <a:spcBef>
                <a:spcPts val="0"/>
              </a:spcBef>
              <a:defRPr/>
            </a:pPr>
            <a:endParaRPr lang="en-US" dirty="0" smtClean="0">
              <a:latin typeface="Arial"/>
              <a:cs typeface="Arial"/>
            </a:endParaRPr>
          </a:p>
          <a:p>
            <a:pPr>
              <a:spcBef>
                <a:spcPts val="0"/>
              </a:spcBef>
              <a:defRPr/>
            </a:pPr>
            <a:r>
              <a:rPr lang="en-US" dirty="0" smtClean="0">
                <a:latin typeface="Arial"/>
                <a:cs typeface="Arial"/>
              </a:rPr>
              <a:t>Can establish center at </a:t>
            </a:r>
          </a:p>
          <a:p>
            <a:pPr>
              <a:spcBef>
                <a:spcPts val="0"/>
              </a:spcBef>
              <a:defRPr/>
            </a:pPr>
            <a:r>
              <a:rPr lang="en-US" dirty="0" smtClean="0">
                <a:latin typeface="Arial"/>
                <a:cs typeface="Arial"/>
              </a:rPr>
              <a:t>client locations</a:t>
            </a:r>
          </a:p>
        </p:txBody>
      </p:sp>
      <p:sp>
        <p:nvSpPr>
          <p:cNvPr id="7" name="Footer Placeholder 14"/>
          <p:cNvSpPr>
            <a:spLocks/>
          </p:cNvSpPr>
          <p:nvPr/>
        </p:nvSpPr>
        <p:spPr bwMode="auto">
          <a:xfrm>
            <a:off x="3170517" y="6507709"/>
            <a:ext cx="2820988" cy="152400"/>
          </a:xfrm>
          <a:prstGeom prst="rect">
            <a:avLst/>
          </a:prstGeom>
          <a:noFill/>
          <a:ln w="9525">
            <a:noFill/>
            <a:miter lim="800000"/>
            <a:headEnd/>
            <a:tailEnd/>
          </a:ln>
        </p:spPr>
        <p:txBody>
          <a:bodyPr anchor="b"/>
          <a:lstStyle/>
          <a:p>
            <a:pPr algn="r"/>
            <a:r>
              <a:rPr lang="en-US" sz="1000" dirty="0">
                <a:solidFill>
                  <a:srgbClr val="857543"/>
                </a:solidFill>
                <a:latin typeface="Arial" charset="0"/>
              </a:rPr>
              <a:t>SENSITIVE – PROPRIETARY INFORMATION</a:t>
            </a:r>
          </a:p>
        </p:txBody>
      </p:sp>
      <p:pic>
        <p:nvPicPr>
          <p:cNvPr id="2" name="Picture 1" descr="photo 3.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0" y="4191000"/>
            <a:ext cx="4466074" cy="209671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701105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PT template.png"/>
          <p:cNvPicPr>
            <a:picLocks noChangeAspect="1"/>
          </p:cNvPicPr>
          <p:nvPr/>
        </p:nvPicPr>
        <p:blipFill rotWithShape="1">
          <a:blip r:embed="rId3" cstate="print">
            <a:extLst>
              <a:ext uri="{28A0092B-C50C-407E-A947-70E740481C1C}">
                <a14:useLocalDpi xmlns:a14="http://schemas.microsoft.com/office/drawing/2010/main" val="0"/>
              </a:ext>
            </a:extLst>
          </a:blip>
          <a:srcRect l="5201" r="1923"/>
          <a:stretch/>
        </p:blipFill>
        <p:spPr>
          <a:xfrm>
            <a:off x="0" y="-663221"/>
            <a:ext cx="9151938" cy="7696457"/>
          </a:xfrm>
          <a:prstGeom prst="rect">
            <a:avLst/>
          </a:prstGeom>
        </p:spPr>
      </p:pic>
      <p:pic>
        <p:nvPicPr>
          <p:cNvPr id="9" name="Picture 8" descr="http://www.beamcommunications.com/images/Products/SHOUTNano/nal-shout-nano-reflex_m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4876800"/>
            <a:ext cx="2362200" cy="1732280"/>
          </a:xfrm>
          <a:prstGeom prst="rect">
            <a:avLst/>
          </a:prstGeom>
          <a:noFill/>
          <a:extLst>
            <a:ext uri="{909E8E84-426E-40DD-AFC4-6F175D3DCCD1}">
              <a14:hiddenFill xmlns:a14="http://schemas.microsoft.com/office/drawing/2010/main">
                <a:solidFill>
                  <a:srgbClr val="FFFFFF"/>
                </a:solidFill>
              </a14:hiddenFill>
            </a:ext>
          </a:extLst>
        </p:spPr>
      </p:pic>
      <p:sp>
        <p:nvSpPr>
          <p:cNvPr id="17409" name="Title 1"/>
          <p:cNvSpPr>
            <a:spLocks noGrp="1"/>
          </p:cNvSpPr>
          <p:nvPr>
            <p:ph type="title"/>
          </p:nvPr>
        </p:nvSpPr>
        <p:spPr>
          <a:xfrm>
            <a:off x="533400" y="1676400"/>
            <a:ext cx="8153400" cy="990600"/>
          </a:xfrm>
        </p:spPr>
        <p:txBody>
          <a:bodyPr>
            <a:normAutofit/>
          </a:bodyPr>
          <a:lstStyle/>
          <a:p>
            <a:pPr algn="ctr" eaLnBrk="1" hangingPunct="1"/>
            <a:r>
              <a:rPr lang="en-US" sz="3200" b="1" cap="none" dirty="0" smtClean="0">
                <a:latin typeface="Arial"/>
                <a:cs typeface="Arial"/>
              </a:rPr>
              <a:t>Osprey Global Tracking Solution (OGTS)</a:t>
            </a:r>
          </a:p>
        </p:txBody>
      </p:sp>
      <p:sp>
        <p:nvSpPr>
          <p:cNvPr id="17410" name="Content Placeholder 2"/>
          <p:cNvSpPr>
            <a:spLocks noGrp="1"/>
          </p:cNvSpPr>
          <p:nvPr>
            <p:ph idx="1"/>
          </p:nvPr>
        </p:nvSpPr>
        <p:spPr>
          <a:xfrm>
            <a:off x="685800" y="2667000"/>
            <a:ext cx="8001000" cy="3657599"/>
          </a:xfrm>
          <a:effectLst/>
        </p:spPr>
        <p:txBody>
          <a:bodyPr>
            <a:noAutofit/>
          </a:bodyPr>
          <a:lstStyle/>
          <a:p>
            <a:pPr>
              <a:spcBef>
                <a:spcPts val="0"/>
              </a:spcBef>
              <a:defRPr/>
            </a:pPr>
            <a:r>
              <a:rPr lang="en-US" sz="2000" dirty="0" smtClean="0">
                <a:latin typeface="Arial"/>
              </a:rPr>
              <a:t>Web-based tracking solution</a:t>
            </a:r>
          </a:p>
          <a:p>
            <a:pPr>
              <a:spcBef>
                <a:spcPts val="0"/>
              </a:spcBef>
              <a:defRPr/>
            </a:pPr>
            <a:endParaRPr lang="en-US" sz="2000" dirty="0" smtClean="0">
              <a:latin typeface="Arial"/>
            </a:endParaRPr>
          </a:p>
          <a:p>
            <a:pPr>
              <a:spcBef>
                <a:spcPts val="0"/>
              </a:spcBef>
              <a:defRPr/>
            </a:pPr>
            <a:r>
              <a:rPr lang="en-US" sz="2000" dirty="0" smtClean="0">
                <a:latin typeface="Arial"/>
              </a:rPr>
              <a:t>Track multiple platforms, all from one screen, anywhere in the world</a:t>
            </a:r>
          </a:p>
          <a:p>
            <a:pPr>
              <a:spcBef>
                <a:spcPts val="0"/>
              </a:spcBef>
              <a:defRPr/>
            </a:pPr>
            <a:endParaRPr lang="en-US" sz="2000" dirty="0" smtClean="0">
              <a:latin typeface="Arial"/>
            </a:endParaRPr>
          </a:p>
          <a:p>
            <a:pPr>
              <a:spcBef>
                <a:spcPts val="0"/>
              </a:spcBef>
              <a:defRPr/>
            </a:pPr>
            <a:r>
              <a:rPr lang="en-US" sz="2000" dirty="0" smtClean="0">
                <a:latin typeface="Arial"/>
              </a:rPr>
              <a:t>Track by position, speed, altitude and heading</a:t>
            </a:r>
          </a:p>
          <a:p>
            <a:pPr>
              <a:spcBef>
                <a:spcPts val="0"/>
              </a:spcBef>
              <a:defRPr/>
            </a:pPr>
            <a:endParaRPr lang="en-US" sz="2000" dirty="0" smtClean="0">
              <a:latin typeface="Arial"/>
            </a:endParaRPr>
          </a:p>
          <a:p>
            <a:pPr>
              <a:spcBef>
                <a:spcPts val="0"/>
              </a:spcBef>
              <a:defRPr/>
            </a:pPr>
            <a:r>
              <a:rPr lang="en-US" sz="2000" dirty="0" smtClean="0">
                <a:latin typeface="Arial"/>
              </a:rPr>
              <a:t>We provide tracking solutions specific to our clients requirements</a:t>
            </a:r>
          </a:p>
        </p:txBody>
      </p:sp>
      <p:sp>
        <p:nvSpPr>
          <p:cNvPr id="7" name="Footer Placeholder 14"/>
          <p:cNvSpPr>
            <a:spLocks/>
          </p:cNvSpPr>
          <p:nvPr/>
        </p:nvSpPr>
        <p:spPr bwMode="auto">
          <a:xfrm>
            <a:off x="3170517" y="6507709"/>
            <a:ext cx="2820988" cy="152400"/>
          </a:xfrm>
          <a:prstGeom prst="rect">
            <a:avLst/>
          </a:prstGeom>
          <a:noFill/>
          <a:ln w="9525">
            <a:noFill/>
            <a:miter lim="800000"/>
            <a:headEnd/>
            <a:tailEnd/>
          </a:ln>
        </p:spPr>
        <p:txBody>
          <a:bodyPr anchor="b"/>
          <a:lstStyle/>
          <a:p>
            <a:pPr algn="r"/>
            <a:r>
              <a:rPr lang="en-US" sz="1000" dirty="0">
                <a:solidFill>
                  <a:srgbClr val="857543"/>
                </a:solidFill>
                <a:latin typeface="Arial" charset="0"/>
              </a:rPr>
              <a:t>SENSITIVE – PROPRIETARY INFORMATION</a:t>
            </a:r>
          </a:p>
        </p:txBody>
      </p:sp>
      <p:sp>
        <p:nvSpPr>
          <p:cNvPr id="2" name="TextBox 1"/>
          <p:cNvSpPr txBox="1"/>
          <p:nvPr/>
        </p:nvSpPr>
        <p:spPr>
          <a:xfrm>
            <a:off x="4648200" y="5029200"/>
            <a:ext cx="3429000" cy="1384995"/>
          </a:xfrm>
          <a:prstGeom prst="rect">
            <a:avLst/>
          </a:prstGeom>
          <a:noFill/>
        </p:spPr>
        <p:txBody>
          <a:bodyPr wrap="square" rtlCol="0">
            <a:spAutoFit/>
          </a:bodyPr>
          <a:lstStyle/>
          <a:p>
            <a:pPr lvl="1">
              <a:lnSpc>
                <a:spcPct val="110000"/>
              </a:lnSpc>
              <a:defRPr/>
            </a:pPr>
            <a:r>
              <a:rPr lang="en-US" sz="2000" dirty="0">
                <a:latin typeface="+mj-lt"/>
              </a:rPr>
              <a:t>Aircraft tracking</a:t>
            </a:r>
          </a:p>
          <a:p>
            <a:pPr lvl="1">
              <a:lnSpc>
                <a:spcPct val="110000"/>
              </a:lnSpc>
              <a:defRPr/>
            </a:pPr>
            <a:r>
              <a:rPr lang="en-US" sz="2000" dirty="0">
                <a:latin typeface="+mj-lt"/>
              </a:rPr>
              <a:t>Equipment</a:t>
            </a:r>
          </a:p>
          <a:p>
            <a:pPr lvl="1">
              <a:lnSpc>
                <a:spcPct val="110000"/>
              </a:lnSpc>
              <a:defRPr/>
            </a:pPr>
            <a:r>
              <a:rPr lang="en-US" sz="2000" dirty="0">
                <a:latin typeface="+mj-lt"/>
              </a:rPr>
              <a:t>Cargo tracking</a:t>
            </a:r>
          </a:p>
          <a:p>
            <a:endParaRPr lang="en-US" dirty="0"/>
          </a:p>
        </p:txBody>
      </p:sp>
      <p:sp>
        <p:nvSpPr>
          <p:cNvPr id="8" name="TextBox 7"/>
          <p:cNvSpPr txBox="1"/>
          <p:nvPr/>
        </p:nvSpPr>
        <p:spPr>
          <a:xfrm>
            <a:off x="1143000" y="5029200"/>
            <a:ext cx="3429000" cy="1384995"/>
          </a:xfrm>
          <a:prstGeom prst="rect">
            <a:avLst/>
          </a:prstGeom>
          <a:noFill/>
        </p:spPr>
        <p:txBody>
          <a:bodyPr wrap="square" rtlCol="0">
            <a:spAutoFit/>
          </a:bodyPr>
          <a:lstStyle/>
          <a:p>
            <a:pPr lvl="1">
              <a:lnSpc>
                <a:spcPct val="110000"/>
              </a:lnSpc>
              <a:defRPr/>
            </a:pPr>
            <a:r>
              <a:rPr lang="en-US" sz="2000" dirty="0">
                <a:latin typeface="+mj-lt"/>
              </a:rPr>
              <a:t>Personnel tracking</a:t>
            </a:r>
          </a:p>
          <a:p>
            <a:pPr lvl="1">
              <a:lnSpc>
                <a:spcPct val="110000"/>
              </a:lnSpc>
              <a:defRPr/>
            </a:pPr>
            <a:r>
              <a:rPr lang="en-US" sz="2000" dirty="0">
                <a:latin typeface="+mj-lt"/>
              </a:rPr>
              <a:t>Vehicle tracking</a:t>
            </a:r>
          </a:p>
          <a:p>
            <a:pPr lvl="1">
              <a:lnSpc>
                <a:spcPct val="110000"/>
              </a:lnSpc>
              <a:defRPr/>
            </a:pPr>
            <a:r>
              <a:rPr lang="en-US" sz="2000" dirty="0">
                <a:latin typeface="+mj-lt"/>
              </a:rPr>
              <a:t>Vessel tracking</a:t>
            </a:r>
          </a:p>
          <a:p>
            <a:endParaRPr lang="en-US" dirty="0"/>
          </a:p>
        </p:txBody>
      </p:sp>
      <p:pic>
        <p:nvPicPr>
          <p:cNvPr id="10" name="Picture 9" descr="http://www.securetrack.me/sites/default/files/fp_p_gsatmicro_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5181600"/>
            <a:ext cx="1353628" cy="13536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Samsung-Galaxy-3.jpg"/>
          <p:cNvPicPr/>
          <p:nvPr/>
        </p:nvPicPr>
        <p:blipFill rotWithShape="1">
          <a:blip r:embed="rId6" cstate="print">
            <a:extLst>
              <a:ext uri="{BEBA8EAE-BF5A-486C-A8C5-ECC9F3942E4B}">
                <a14:imgProps xmlns:a14="http://schemas.microsoft.com/office/drawing/2010/main">
                  <a14:imgLayer r:embed="rId7">
                    <a14:imgEffect>
                      <a14:backgroundRemoval t="0" b="100000" l="18000" r="79500">
                        <a14:foregroundMark x1="35000" y1="8833" x2="35000" y2="8833"/>
                        <a14:backgroundMark x1="41667" y1="97667" x2="41667" y2="97667"/>
                      </a14:backgroundRemoval>
                    </a14:imgEffect>
                  </a14:imgLayer>
                </a14:imgProps>
              </a:ext>
              <a:ext uri="{28A0092B-C50C-407E-A947-70E740481C1C}">
                <a14:useLocalDpi xmlns:a14="http://schemas.microsoft.com/office/drawing/2010/main" val="0"/>
              </a:ext>
            </a:extLst>
          </a:blip>
          <a:srcRect l="16935" r="19921"/>
          <a:stretch/>
        </p:blipFill>
        <p:spPr>
          <a:xfrm>
            <a:off x="3962400" y="5029200"/>
            <a:ext cx="949899" cy="12925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9887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theme/theme1.xml><?xml version="1.0" encoding="utf-8"?>
<a:theme xmlns:a="http://schemas.openxmlformats.org/drawingml/2006/main" name="Osprey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GS_PPT_QuadChart_Template">
  <a:themeElements>
    <a:clrScheme name="Senate Update 21 Mar Rev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enate Update 21 Mar Rev2">
      <a:majorFont>
        <a:latin typeface="Times New Roman"/>
        <a:ea typeface=""/>
        <a:cs typeface="Times New Roman"/>
      </a:majorFont>
      <a:minorFont>
        <a:latin typeface="Arial"/>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enate Update 21 Mar Rev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enate Update 21 Mar Rev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enate Update 21 Mar Rev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enate Update 21 Mar Rev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enate Update 21 Mar Rev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enate Update 21 Mar Rev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enate Update 21 Mar Rev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Präsentation_NeuQ ppt">
  <a:themeElements>
    <a:clrScheme name="3_Präsentation_NeuQ ppt 5">
      <a:dk1>
        <a:srgbClr val="000000"/>
      </a:dk1>
      <a:lt1>
        <a:srgbClr val="FFFFFF"/>
      </a:lt1>
      <a:dk2>
        <a:srgbClr val="000000"/>
      </a:dk2>
      <a:lt2>
        <a:srgbClr val="FFFFFF"/>
      </a:lt2>
      <a:accent1>
        <a:srgbClr val="000000"/>
      </a:accent1>
      <a:accent2>
        <a:srgbClr val="333333"/>
      </a:accent2>
      <a:accent3>
        <a:srgbClr val="AAAAAA"/>
      </a:accent3>
      <a:accent4>
        <a:srgbClr val="DADADA"/>
      </a:accent4>
      <a:accent5>
        <a:srgbClr val="AAAAAA"/>
      </a:accent5>
      <a:accent6>
        <a:srgbClr val="2D2D2D"/>
      </a:accent6>
      <a:hlink>
        <a:srgbClr val="FFFFFF"/>
      </a:hlink>
      <a:folHlink>
        <a:srgbClr val="A0141E"/>
      </a:folHlink>
    </a:clrScheme>
    <a:fontScheme name="3_Präsentation_NeuQ ppt">
      <a:majorFont>
        <a:latin typeface="Letter Gothic Std"/>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DE" sz="1400" b="0" i="0" u="none" strike="noStrike" cap="none" normalizeH="0" baseline="0" smtClean="0">
            <a:ln>
              <a:noFill/>
            </a:ln>
            <a:solidFill>
              <a:schemeClr val="bg1"/>
            </a:solidFill>
            <a:effectLst/>
            <a:latin typeface="MS Gothic" pitchFamily="49" charset="-128"/>
            <a:ea typeface="MS Gothic" pitchFamily="49" charset="-128"/>
          </a:defRPr>
        </a:defPPr>
      </a:lstStyle>
    </a:spDef>
    <a:lnDef>
      <a:spPr bwMode="auto">
        <a:xfrm>
          <a:off x="0" y="0"/>
          <a:ext cx="1" cy="1"/>
        </a:xfrm>
        <a:custGeom>
          <a:avLst/>
          <a:gdLst/>
          <a:ahLst/>
          <a:cxnLst/>
          <a:rect l="0" t="0" r="0" b="0"/>
          <a:pathLst/>
        </a:custGeom>
        <a:solidFill>
          <a:srgbClr val="FFFFFF"/>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DE" sz="1400" b="0" i="0" u="none" strike="noStrike" cap="none" normalizeH="0" baseline="0" smtClean="0">
            <a:ln>
              <a:noFill/>
            </a:ln>
            <a:solidFill>
              <a:schemeClr val="bg1"/>
            </a:solidFill>
            <a:effectLst/>
            <a:latin typeface="MS Gothic" pitchFamily="49" charset="-128"/>
            <a:ea typeface="MS Gothic" pitchFamily="49" charset="-128"/>
          </a:defRPr>
        </a:defPPr>
      </a:lstStyle>
    </a:lnDef>
  </a:objectDefaults>
  <a:extraClrSchemeLst>
    <a:extraClrScheme>
      <a:clrScheme name="3_Präsentation_NeuQ ppt 1">
        <a:dk1>
          <a:srgbClr val="000000"/>
        </a:dk1>
        <a:lt1>
          <a:srgbClr val="FFFFFF"/>
        </a:lt1>
        <a:dk2>
          <a:srgbClr val="002D54"/>
        </a:dk2>
        <a:lt2>
          <a:srgbClr val="002D55"/>
        </a:lt2>
        <a:accent1>
          <a:srgbClr val="325578"/>
        </a:accent1>
        <a:accent2>
          <a:srgbClr val="698296"/>
        </a:accent2>
        <a:accent3>
          <a:srgbClr val="FFFFFF"/>
        </a:accent3>
        <a:accent4>
          <a:srgbClr val="000000"/>
        </a:accent4>
        <a:accent5>
          <a:srgbClr val="ADB4BE"/>
        </a:accent5>
        <a:accent6>
          <a:srgbClr val="5E7587"/>
        </a:accent6>
        <a:hlink>
          <a:srgbClr val="96AAB9"/>
        </a:hlink>
        <a:folHlink>
          <a:srgbClr val="CDD5DC"/>
        </a:folHlink>
      </a:clrScheme>
      <a:clrMap bg1="lt1" tx1="dk1" bg2="lt2" tx2="dk2" accent1="accent1" accent2="accent2" accent3="accent3" accent4="accent4" accent5="accent5" accent6="accent6" hlink="hlink" folHlink="folHlink"/>
    </a:extraClrScheme>
    <a:extraClrScheme>
      <a:clrScheme name="3_Präsentation_NeuQ ppt 2">
        <a:dk1>
          <a:srgbClr val="00101F"/>
        </a:dk1>
        <a:lt1>
          <a:srgbClr val="FFFFFF"/>
        </a:lt1>
        <a:dk2>
          <a:srgbClr val="00101F"/>
        </a:dk2>
        <a:lt2>
          <a:srgbClr val="FFFFFF"/>
        </a:lt2>
        <a:accent1>
          <a:srgbClr val="00101F"/>
        </a:accent1>
        <a:accent2>
          <a:srgbClr val="333333"/>
        </a:accent2>
        <a:accent3>
          <a:srgbClr val="AAAAAB"/>
        </a:accent3>
        <a:accent4>
          <a:srgbClr val="DADADA"/>
        </a:accent4>
        <a:accent5>
          <a:srgbClr val="AAAAAB"/>
        </a:accent5>
        <a:accent6>
          <a:srgbClr val="2D2D2D"/>
        </a:accent6>
        <a:hlink>
          <a:srgbClr val="FFFFFF"/>
        </a:hlink>
        <a:folHlink>
          <a:srgbClr val="FFFFFF"/>
        </a:folHlink>
      </a:clrScheme>
      <a:clrMap bg1="dk2" tx1="lt1" bg2="dk1" tx2="lt2" accent1="accent1" accent2="accent2" accent3="accent3" accent4="accent4" accent5="accent5" accent6="accent6" hlink="hlink" folHlink="folHlink"/>
    </a:extraClrScheme>
    <a:extraClrScheme>
      <a:clrScheme name="3_Präsentation_NeuQ ppt 3">
        <a:dk1>
          <a:srgbClr val="000000"/>
        </a:dk1>
        <a:lt1>
          <a:srgbClr val="FFFFFF"/>
        </a:lt1>
        <a:dk2>
          <a:srgbClr val="000000"/>
        </a:dk2>
        <a:lt2>
          <a:srgbClr val="FFFFFF"/>
        </a:lt2>
        <a:accent1>
          <a:srgbClr val="000000"/>
        </a:accent1>
        <a:accent2>
          <a:srgbClr val="333333"/>
        </a:accent2>
        <a:accent3>
          <a:srgbClr val="AAAAAA"/>
        </a:accent3>
        <a:accent4>
          <a:srgbClr val="DADADA"/>
        </a:accent4>
        <a:accent5>
          <a:srgbClr val="AAAAAA"/>
        </a:accent5>
        <a:accent6>
          <a:srgbClr val="2D2D2D"/>
        </a:accent6>
        <a:hlink>
          <a:srgbClr val="FFFFFF"/>
        </a:hlink>
        <a:folHlink>
          <a:srgbClr val="FFFFFF"/>
        </a:folHlink>
      </a:clrScheme>
      <a:clrMap bg1="dk2" tx1="lt1" bg2="dk1" tx2="lt2" accent1="accent1" accent2="accent2" accent3="accent3" accent4="accent4" accent5="accent5" accent6="accent6" hlink="hlink" folHlink="folHlink"/>
    </a:extraClrScheme>
    <a:extraClrScheme>
      <a:clrScheme name="3_Präsentation_NeuQ ppt 4">
        <a:dk1>
          <a:srgbClr val="000000"/>
        </a:dk1>
        <a:lt1>
          <a:srgbClr val="FFFFFF"/>
        </a:lt1>
        <a:dk2>
          <a:srgbClr val="000000"/>
        </a:dk2>
        <a:lt2>
          <a:srgbClr val="FFFFFF"/>
        </a:lt2>
        <a:accent1>
          <a:srgbClr val="000000"/>
        </a:accent1>
        <a:accent2>
          <a:srgbClr val="333333"/>
        </a:accent2>
        <a:accent3>
          <a:srgbClr val="AAAAAA"/>
        </a:accent3>
        <a:accent4>
          <a:srgbClr val="DADADA"/>
        </a:accent4>
        <a:accent5>
          <a:srgbClr val="AAAAAA"/>
        </a:accent5>
        <a:accent6>
          <a:srgbClr val="2D2D2D"/>
        </a:accent6>
        <a:hlink>
          <a:srgbClr val="FFFFFF"/>
        </a:hlink>
        <a:folHlink>
          <a:srgbClr val="C31924"/>
        </a:folHlink>
      </a:clrScheme>
      <a:clrMap bg1="dk2" tx1="lt1" bg2="dk1" tx2="lt2" accent1="accent1" accent2="accent2" accent3="accent3" accent4="accent4" accent5="accent5" accent6="accent6" hlink="hlink" folHlink="folHlink"/>
    </a:extraClrScheme>
    <a:extraClrScheme>
      <a:clrScheme name="3_Präsentation_NeuQ ppt 5">
        <a:dk1>
          <a:srgbClr val="000000"/>
        </a:dk1>
        <a:lt1>
          <a:srgbClr val="FFFFFF"/>
        </a:lt1>
        <a:dk2>
          <a:srgbClr val="000000"/>
        </a:dk2>
        <a:lt2>
          <a:srgbClr val="FFFFFF"/>
        </a:lt2>
        <a:accent1>
          <a:srgbClr val="000000"/>
        </a:accent1>
        <a:accent2>
          <a:srgbClr val="333333"/>
        </a:accent2>
        <a:accent3>
          <a:srgbClr val="AAAAAA"/>
        </a:accent3>
        <a:accent4>
          <a:srgbClr val="DADADA"/>
        </a:accent4>
        <a:accent5>
          <a:srgbClr val="AAAAAA"/>
        </a:accent5>
        <a:accent6>
          <a:srgbClr val="2D2D2D"/>
        </a:accent6>
        <a:hlink>
          <a:srgbClr val="FFFFFF"/>
        </a:hlink>
        <a:folHlink>
          <a:srgbClr val="A0141E"/>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Präsentation_NeuQ ppt">
  <a:themeElements>
    <a:clrScheme name="3_Präsentation_NeuQ ppt 5">
      <a:dk1>
        <a:srgbClr val="000000"/>
      </a:dk1>
      <a:lt1>
        <a:srgbClr val="FFFFFF"/>
      </a:lt1>
      <a:dk2>
        <a:srgbClr val="000000"/>
      </a:dk2>
      <a:lt2>
        <a:srgbClr val="FFFFFF"/>
      </a:lt2>
      <a:accent1>
        <a:srgbClr val="000000"/>
      </a:accent1>
      <a:accent2>
        <a:srgbClr val="333333"/>
      </a:accent2>
      <a:accent3>
        <a:srgbClr val="AAAAAA"/>
      </a:accent3>
      <a:accent4>
        <a:srgbClr val="DADADA"/>
      </a:accent4>
      <a:accent5>
        <a:srgbClr val="AAAAAA"/>
      </a:accent5>
      <a:accent6>
        <a:srgbClr val="2D2D2D"/>
      </a:accent6>
      <a:hlink>
        <a:srgbClr val="FFFFFF"/>
      </a:hlink>
      <a:folHlink>
        <a:srgbClr val="A0141E"/>
      </a:folHlink>
    </a:clrScheme>
    <a:fontScheme name="3_Präsentation_NeuQ ppt">
      <a:majorFont>
        <a:latin typeface="Letter Gothic Std"/>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DE" sz="1400" b="0" i="0" u="none" strike="noStrike" cap="none" normalizeH="0" baseline="0" smtClean="0">
            <a:ln>
              <a:noFill/>
            </a:ln>
            <a:solidFill>
              <a:schemeClr val="bg1"/>
            </a:solidFill>
            <a:effectLst/>
            <a:latin typeface="MS Gothic" pitchFamily="49" charset="-128"/>
            <a:ea typeface="MS Gothic" pitchFamily="49" charset="-128"/>
          </a:defRPr>
        </a:defPPr>
      </a:lstStyle>
    </a:spDef>
    <a:lnDef>
      <a:spPr bwMode="auto">
        <a:xfrm>
          <a:off x="0" y="0"/>
          <a:ext cx="1" cy="1"/>
        </a:xfrm>
        <a:custGeom>
          <a:avLst/>
          <a:gdLst/>
          <a:ahLst/>
          <a:cxnLst/>
          <a:rect l="0" t="0" r="0" b="0"/>
          <a:pathLst/>
        </a:custGeom>
        <a:solidFill>
          <a:srgbClr val="FFFFFF"/>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DE" sz="1400" b="0" i="0" u="none" strike="noStrike" cap="none" normalizeH="0" baseline="0" smtClean="0">
            <a:ln>
              <a:noFill/>
            </a:ln>
            <a:solidFill>
              <a:schemeClr val="bg1"/>
            </a:solidFill>
            <a:effectLst/>
            <a:latin typeface="MS Gothic" pitchFamily="49" charset="-128"/>
            <a:ea typeface="MS Gothic" pitchFamily="49" charset="-128"/>
          </a:defRPr>
        </a:defPPr>
      </a:lstStyle>
    </a:lnDef>
  </a:objectDefaults>
  <a:extraClrSchemeLst>
    <a:extraClrScheme>
      <a:clrScheme name="3_Präsentation_NeuQ ppt 1">
        <a:dk1>
          <a:srgbClr val="000000"/>
        </a:dk1>
        <a:lt1>
          <a:srgbClr val="FFFFFF"/>
        </a:lt1>
        <a:dk2>
          <a:srgbClr val="002D54"/>
        </a:dk2>
        <a:lt2>
          <a:srgbClr val="002D55"/>
        </a:lt2>
        <a:accent1>
          <a:srgbClr val="325578"/>
        </a:accent1>
        <a:accent2>
          <a:srgbClr val="698296"/>
        </a:accent2>
        <a:accent3>
          <a:srgbClr val="FFFFFF"/>
        </a:accent3>
        <a:accent4>
          <a:srgbClr val="000000"/>
        </a:accent4>
        <a:accent5>
          <a:srgbClr val="ADB4BE"/>
        </a:accent5>
        <a:accent6>
          <a:srgbClr val="5E7587"/>
        </a:accent6>
        <a:hlink>
          <a:srgbClr val="96AAB9"/>
        </a:hlink>
        <a:folHlink>
          <a:srgbClr val="CDD5DC"/>
        </a:folHlink>
      </a:clrScheme>
      <a:clrMap bg1="lt1" tx1="dk1" bg2="lt2" tx2="dk2" accent1="accent1" accent2="accent2" accent3="accent3" accent4="accent4" accent5="accent5" accent6="accent6" hlink="hlink" folHlink="folHlink"/>
    </a:extraClrScheme>
    <a:extraClrScheme>
      <a:clrScheme name="3_Präsentation_NeuQ ppt 2">
        <a:dk1>
          <a:srgbClr val="00101F"/>
        </a:dk1>
        <a:lt1>
          <a:srgbClr val="FFFFFF"/>
        </a:lt1>
        <a:dk2>
          <a:srgbClr val="00101F"/>
        </a:dk2>
        <a:lt2>
          <a:srgbClr val="FFFFFF"/>
        </a:lt2>
        <a:accent1>
          <a:srgbClr val="00101F"/>
        </a:accent1>
        <a:accent2>
          <a:srgbClr val="333333"/>
        </a:accent2>
        <a:accent3>
          <a:srgbClr val="AAAAAB"/>
        </a:accent3>
        <a:accent4>
          <a:srgbClr val="DADADA"/>
        </a:accent4>
        <a:accent5>
          <a:srgbClr val="AAAAAB"/>
        </a:accent5>
        <a:accent6>
          <a:srgbClr val="2D2D2D"/>
        </a:accent6>
        <a:hlink>
          <a:srgbClr val="FFFFFF"/>
        </a:hlink>
        <a:folHlink>
          <a:srgbClr val="FFFFFF"/>
        </a:folHlink>
      </a:clrScheme>
      <a:clrMap bg1="dk2" tx1="lt1" bg2="dk1" tx2="lt2" accent1="accent1" accent2="accent2" accent3="accent3" accent4="accent4" accent5="accent5" accent6="accent6" hlink="hlink" folHlink="folHlink"/>
    </a:extraClrScheme>
    <a:extraClrScheme>
      <a:clrScheme name="3_Präsentation_NeuQ ppt 3">
        <a:dk1>
          <a:srgbClr val="000000"/>
        </a:dk1>
        <a:lt1>
          <a:srgbClr val="FFFFFF"/>
        </a:lt1>
        <a:dk2>
          <a:srgbClr val="000000"/>
        </a:dk2>
        <a:lt2>
          <a:srgbClr val="FFFFFF"/>
        </a:lt2>
        <a:accent1>
          <a:srgbClr val="000000"/>
        </a:accent1>
        <a:accent2>
          <a:srgbClr val="333333"/>
        </a:accent2>
        <a:accent3>
          <a:srgbClr val="AAAAAA"/>
        </a:accent3>
        <a:accent4>
          <a:srgbClr val="DADADA"/>
        </a:accent4>
        <a:accent5>
          <a:srgbClr val="AAAAAA"/>
        </a:accent5>
        <a:accent6>
          <a:srgbClr val="2D2D2D"/>
        </a:accent6>
        <a:hlink>
          <a:srgbClr val="FFFFFF"/>
        </a:hlink>
        <a:folHlink>
          <a:srgbClr val="FFFFFF"/>
        </a:folHlink>
      </a:clrScheme>
      <a:clrMap bg1="dk2" tx1="lt1" bg2="dk1" tx2="lt2" accent1="accent1" accent2="accent2" accent3="accent3" accent4="accent4" accent5="accent5" accent6="accent6" hlink="hlink" folHlink="folHlink"/>
    </a:extraClrScheme>
    <a:extraClrScheme>
      <a:clrScheme name="3_Präsentation_NeuQ ppt 4">
        <a:dk1>
          <a:srgbClr val="000000"/>
        </a:dk1>
        <a:lt1>
          <a:srgbClr val="FFFFFF"/>
        </a:lt1>
        <a:dk2>
          <a:srgbClr val="000000"/>
        </a:dk2>
        <a:lt2>
          <a:srgbClr val="FFFFFF"/>
        </a:lt2>
        <a:accent1>
          <a:srgbClr val="000000"/>
        </a:accent1>
        <a:accent2>
          <a:srgbClr val="333333"/>
        </a:accent2>
        <a:accent3>
          <a:srgbClr val="AAAAAA"/>
        </a:accent3>
        <a:accent4>
          <a:srgbClr val="DADADA"/>
        </a:accent4>
        <a:accent5>
          <a:srgbClr val="AAAAAA"/>
        </a:accent5>
        <a:accent6>
          <a:srgbClr val="2D2D2D"/>
        </a:accent6>
        <a:hlink>
          <a:srgbClr val="FFFFFF"/>
        </a:hlink>
        <a:folHlink>
          <a:srgbClr val="C31924"/>
        </a:folHlink>
      </a:clrScheme>
      <a:clrMap bg1="dk2" tx1="lt1" bg2="dk1" tx2="lt2" accent1="accent1" accent2="accent2" accent3="accent3" accent4="accent4" accent5="accent5" accent6="accent6" hlink="hlink" folHlink="folHlink"/>
    </a:extraClrScheme>
    <a:extraClrScheme>
      <a:clrScheme name="3_Präsentation_NeuQ ppt 5">
        <a:dk1>
          <a:srgbClr val="000000"/>
        </a:dk1>
        <a:lt1>
          <a:srgbClr val="FFFFFF"/>
        </a:lt1>
        <a:dk2>
          <a:srgbClr val="000000"/>
        </a:dk2>
        <a:lt2>
          <a:srgbClr val="FFFFFF"/>
        </a:lt2>
        <a:accent1>
          <a:srgbClr val="000000"/>
        </a:accent1>
        <a:accent2>
          <a:srgbClr val="333333"/>
        </a:accent2>
        <a:accent3>
          <a:srgbClr val="AAAAAA"/>
        </a:accent3>
        <a:accent4>
          <a:srgbClr val="DADADA"/>
        </a:accent4>
        <a:accent5>
          <a:srgbClr val="AAAAAA"/>
        </a:accent5>
        <a:accent6>
          <a:srgbClr val="2D2D2D"/>
        </a:accent6>
        <a:hlink>
          <a:srgbClr val="FFFFFF"/>
        </a:hlink>
        <a:folHlink>
          <a:srgbClr val="A0141E"/>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sprey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wheel[1]">
  <a:themeElements>
    <a:clrScheme name="1_wheel[1] 5">
      <a:dk1>
        <a:srgbClr val="000000"/>
      </a:dk1>
      <a:lt1>
        <a:srgbClr val="FFFFFF"/>
      </a:lt1>
      <a:dk2>
        <a:srgbClr val="FF0000"/>
      </a:dk2>
      <a:lt2>
        <a:srgbClr val="000000"/>
      </a:lt2>
      <a:accent1>
        <a:srgbClr val="808000"/>
      </a:accent1>
      <a:accent2>
        <a:srgbClr val="C0C0C0"/>
      </a:accent2>
      <a:accent3>
        <a:srgbClr val="FFFFFF"/>
      </a:accent3>
      <a:accent4>
        <a:srgbClr val="000000"/>
      </a:accent4>
      <a:accent5>
        <a:srgbClr val="C0C0AA"/>
      </a:accent5>
      <a:accent6>
        <a:srgbClr val="AEAEAE"/>
      </a:accent6>
      <a:hlink>
        <a:srgbClr val="800000"/>
      </a:hlink>
      <a:folHlink>
        <a:srgbClr val="993300"/>
      </a:folHlink>
    </a:clrScheme>
    <a:fontScheme name="1_wheel[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2857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742950" marR="0" indent="-285750" algn="l" defTabSz="914400" rtl="0" eaLnBrk="1" fontAlgn="base" latinLnBrk="0" hangingPunct="1">
          <a:lnSpc>
            <a:spcPct val="100000"/>
          </a:lnSpc>
          <a:spcBef>
            <a:spcPct val="20000"/>
          </a:spcBef>
          <a:spcAft>
            <a:spcPct val="0"/>
          </a:spcAft>
          <a:buClr>
            <a:schemeClr val="tx2"/>
          </a:buClr>
          <a:buSzTx/>
          <a:buFont typeface="Wingdings" pitchFamily="2" charset="2"/>
          <a:buChar char="Ø"/>
          <a:tabLst/>
          <a:defRPr kumimoji="1" lang="en-US" sz="1000" b="1"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2"/>
        </a:solidFill>
        <a:ln w="2857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742950" marR="0" indent="-285750" algn="l" defTabSz="914400" rtl="0" eaLnBrk="1" fontAlgn="base" latinLnBrk="0" hangingPunct="1">
          <a:lnSpc>
            <a:spcPct val="100000"/>
          </a:lnSpc>
          <a:spcBef>
            <a:spcPct val="20000"/>
          </a:spcBef>
          <a:spcAft>
            <a:spcPct val="0"/>
          </a:spcAft>
          <a:buClr>
            <a:schemeClr val="tx2"/>
          </a:buClr>
          <a:buSzTx/>
          <a:buFont typeface="Wingdings" pitchFamily="2" charset="2"/>
          <a:buChar char="Ø"/>
          <a:tabLst/>
          <a:defRPr kumimoji="1" lang="en-US" sz="1000" b="1" i="0" u="none" strike="noStrike" cap="none" normalizeH="0" baseline="0" smtClean="0">
            <a:ln>
              <a:noFill/>
            </a:ln>
            <a:solidFill>
              <a:schemeClr val="tx1"/>
            </a:solidFill>
            <a:effectLst/>
            <a:latin typeface="Tahoma" charset="0"/>
          </a:defRPr>
        </a:defPPr>
      </a:lstStyle>
    </a:lnDef>
  </a:objectDefaults>
  <a:extraClrSchemeLst>
    <a:extraClrScheme>
      <a:clrScheme name="1_wheel[1] 1">
        <a:dk1>
          <a:srgbClr val="000000"/>
        </a:dk1>
        <a:lt1>
          <a:srgbClr val="FFCC66"/>
        </a:lt1>
        <a:dk2>
          <a:srgbClr val="000000"/>
        </a:dk2>
        <a:lt2>
          <a:srgbClr val="99CC00"/>
        </a:lt2>
        <a:accent1>
          <a:srgbClr val="FF9933"/>
        </a:accent1>
        <a:accent2>
          <a:srgbClr val="99FF33"/>
        </a:accent2>
        <a:accent3>
          <a:srgbClr val="AAAAAA"/>
        </a:accent3>
        <a:accent4>
          <a:srgbClr val="DAAE56"/>
        </a:accent4>
        <a:accent5>
          <a:srgbClr val="FFCAAD"/>
        </a:accent5>
        <a:accent6>
          <a:srgbClr val="8AE72D"/>
        </a:accent6>
        <a:hlink>
          <a:srgbClr val="9966FF"/>
        </a:hlink>
        <a:folHlink>
          <a:srgbClr val="6666FF"/>
        </a:folHlink>
      </a:clrScheme>
      <a:clrMap bg1="dk2" tx1="lt1" bg2="dk1" tx2="lt2" accent1="accent1" accent2="accent2" accent3="accent3" accent4="accent4" accent5="accent5" accent6="accent6" hlink="hlink" folHlink="folHlink"/>
    </a:extraClrScheme>
    <a:extraClrScheme>
      <a:clrScheme name="1_wheel[1] 2">
        <a:dk1>
          <a:srgbClr val="000000"/>
        </a:dk1>
        <a:lt1>
          <a:srgbClr val="DDDDDD"/>
        </a:lt1>
        <a:dk2>
          <a:srgbClr val="FFFFFF"/>
        </a:dk2>
        <a:lt2>
          <a:srgbClr val="000000"/>
        </a:lt2>
        <a:accent1>
          <a:srgbClr val="808000"/>
        </a:accent1>
        <a:accent2>
          <a:srgbClr val="C0C0C0"/>
        </a:accent2>
        <a:accent3>
          <a:srgbClr val="EBEBEB"/>
        </a:accent3>
        <a:accent4>
          <a:srgbClr val="000000"/>
        </a:accent4>
        <a:accent5>
          <a:srgbClr val="C0C0AA"/>
        </a:accent5>
        <a:accent6>
          <a:srgbClr val="AEAEAE"/>
        </a:accent6>
        <a:hlink>
          <a:srgbClr val="FF0000"/>
        </a:hlink>
        <a:folHlink>
          <a:srgbClr val="FF9900"/>
        </a:folHlink>
      </a:clrScheme>
      <a:clrMap bg1="lt1" tx1="dk1" bg2="lt2" tx2="dk2" accent1="accent1" accent2="accent2" accent3="accent3" accent4="accent4" accent5="accent5" accent6="accent6" hlink="hlink" folHlink="folHlink"/>
    </a:extraClrScheme>
    <a:extraClrScheme>
      <a:clrScheme name="1_wheel[1] 3">
        <a:dk1>
          <a:srgbClr val="000000"/>
        </a:dk1>
        <a:lt1>
          <a:srgbClr val="000000"/>
        </a:lt1>
        <a:dk2>
          <a:srgbClr val="FFFFFF"/>
        </a:dk2>
        <a:lt2>
          <a:srgbClr val="000000"/>
        </a:lt2>
        <a:accent1>
          <a:srgbClr val="808000"/>
        </a:accent1>
        <a:accent2>
          <a:srgbClr val="C0C0C0"/>
        </a:accent2>
        <a:accent3>
          <a:srgbClr val="AAAAAA"/>
        </a:accent3>
        <a:accent4>
          <a:srgbClr val="000000"/>
        </a:accent4>
        <a:accent5>
          <a:srgbClr val="C0C0AA"/>
        </a:accent5>
        <a:accent6>
          <a:srgbClr val="AEAEAE"/>
        </a:accent6>
        <a:hlink>
          <a:srgbClr val="FF0000"/>
        </a:hlink>
        <a:folHlink>
          <a:srgbClr val="FF9900"/>
        </a:folHlink>
      </a:clrScheme>
      <a:clrMap bg1="lt1" tx1="dk1" bg2="lt2" tx2="dk2" accent1="accent1" accent2="accent2" accent3="accent3" accent4="accent4" accent5="accent5" accent6="accent6" hlink="hlink" folHlink="folHlink"/>
    </a:extraClrScheme>
    <a:extraClrScheme>
      <a:clrScheme name="1_wheel[1] 4">
        <a:dk1>
          <a:srgbClr val="000000"/>
        </a:dk1>
        <a:lt1>
          <a:srgbClr val="FFFFFF"/>
        </a:lt1>
        <a:dk2>
          <a:srgbClr val="FF0000"/>
        </a:dk2>
        <a:lt2>
          <a:srgbClr val="000000"/>
        </a:lt2>
        <a:accent1>
          <a:srgbClr val="808000"/>
        </a:accent1>
        <a:accent2>
          <a:srgbClr val="C0C0C0"/>
        </a:accent2>
        <a:accent3>
          <a:srgbClr val="FFFFFF"/>
        </a:accent3>
        <a:accent4>
          <a:srgbClr val="000000"/>
        </a:accent4>
        <a:accent5>
          <a:srgbClr val="C0C0AA"/>
        </a:accent5>
        <a:accent6>
          <a:srgbClr val="AEAEAE"/>
        </a:accent6>
        <a:hlink>
          <a:srgbClr val="FF0000"/>
        </a:hlink>
        <a:folHlink>
          <a:srgbClr val="FF9900"/>
        </a:folHlink>
      </a:clrScheme>
      <a:clrMap bg1="lt1" tx1="dk1" bg2="lt2" tx2="dk2" accent1="accent1" accent2="accent2" accent3="accent3" accent4="accent4" accent5="accent5" accent6="accent6" hlink="hlink" folHlink="folHlink"/>
    </a:extraClrScheme>
    <a:extraClrScheme>
      <a:clrScheme name="1_wheel[1] 5">
        <a:dk1>
          <a:srgbClr val="000000"/>
        </a:dk1>
        <a:lt1>
          <a:srgbClr val="FFFFFF"/>
        </a:lt1>
        <a:dk2>
          <a:srgbClr val="FF0000"/>
        </a:dk2>
        <a:lt2>
          <a:srgbClr val="000000"/>
        </a:lt2>
        <a:accent1>
          <a:srgbClr val="808000"/>
        </a:accent1>
        <a:accent2>
          <a:srgbClr val="C0C0C0"/>
        </a:accent2>
        <a:accent3>
          <a:srgbClr val="FFFFFF"/>
        </a:accent3>
        <a:accent4>
          <a:srgbClr val="000000"/>
        </a:accent4>
        <a:accent5>
          <a:srgbClr val="C0C0AA"/>
        </a:accent5>
        <a:accent6>
          <a:srgbClr val="AEAEAE"/>
        </a:accent6>
        <a:hlink>
          <a:srgbClr val="800000"/>
        </a:hlink>
        <a:folHlink>
          <a:srgbClr val="9933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sprey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4368</TotalTime>
  <Words>2227</Words>
  <Application>Microsoft Office PowerPoint</Application>
  <PresentationFormat>On-screen Show (4:3)</PresentationFormat>
  <Paragraphs>571</Paragraphs>
  <Slides>49</Slides>
  <Notes>40</Notes>
  <HiddenSlides>0</HiddenSlides>
  <MMClips>0</MMClips>
  <ScaleCrop>false</ScaleCrop>
  <HeadingPairs>
    <vt:vector size="4" baseType="variant">
      <vt:variant>
        <vt:lpstr>Theme</vt:lpstr>
      </vt:variant>
      <vt:variant>
        <vt:i4>7</vt:i4>
      </vt:variant>
      <vt:variant>
        <vt:lpstr>Slide Titles</vt:lpstr>
      </vt:variant>
      <vt:variant>
        <vt:i4>49</vt:i4>
      </vt:variant>
    </vt:vector>
  </HeadingPairs>
  <TitlesOfParts>
    <vt:vector size="56" baseType="lpstr">
      <vt:lpstr>Osprey powerpoint</vt:lpstr>
      <vt:lpstr>OGS_PPT_QuadChart_Template</vt:lpstr>
      <vt:lpstr>3_Präsentation_NeuQ ppt</vt:lpstr>
      <vt:lpstr>4_Präsentation_NeuQ ppt</vt:lpstr>
      <vt:lpstr>1_Osprey powerpoint</vt:lpstr>
      <vt:lpstr>1_wheel[1]</vt:lpstr>
      <vt:lpstr>2_Osprey powerpoint</vt:lpstr>
      <vt:lpstr>  Presentation for Criminal Justice Governing Board  Team Osprey Technical Support</vt:lpstr>
      <vt:lpstr>PowerPoint Presentation</vt:lpstr>
      <vt:lpstr>PowerPoint Presentation</vt:lpstr>
      <vt:lpstr>PowerPoint Presentation</vt:lpstr>
      <vt:lpstr>What Do We Offer?</vt:lpstr>
      <vt:lpstr>Technology / Capabilities</vt:lpstr>
      <vt:lpstr>Technology / Capabilities</vt:lpstr>
      <vt:lpstr>World Wide Accountability Center (WWAC)</vt:lpstr>
      <vt:lpstr>Osprey Global Tracking Solution (OGTS)</vt:lpstr>
      <vt:lpstr>Four Product Categories</vt:lpstr>
      <vt:lpstr>PowerPoint Presentation</vt:lpstr>
      <vt:lpstr>PowerPoint Presentation</vt:lpstr>
      <vt:lpstr>PowerPoint Presentation</vt:lpstr>
      <vt:lpstr>Executive Tracker</vt:lpstr>
      <vt:lpstr>PowerPoint Presentation</vt:lpstr>
      <vt:lpstr>Libyan Trip</vt:lpstr>
      <vt:lpstr>PowerPoint Presentation</vt:lpstr>
      <vt:lpstr>PowerPoint Presentation</vt:lpstr>
      <vt:lpstr>PowerPoint Presentation</vt:lpstr>
      <vt:lpstr>Proxy Capabilities</vt:lpstr>
      <vt:lpstr>Universal Distributed Management System (UDMS™)</vt:lpstr>
      <vt:lpstr>Universal Distributed Management System (UDMS™)</vt:lpstr>
      <vt:lpstr>UDMS™ Capabilities</vt:lpstr>
      <vt:lpstr>Video</vt:lpstr>
      <vt:lpstr>Route Patrol Video</vt:lpstr>
      <vt:lpstr>Other Applications</vt:lpstr>
      <vt:lpstr>PowerPoint Presentation</vt:lpstr>
      <vt:lpstr>21ST CENTURY  GUN  SAFETY</vt:lpstr>
      <vt:lpstr>21ST CENTURY GUN SAFETY</vt:lpstr>
      <vt:lpstr>PRODUCT GROUP OVERVIEW </vt:lpstr>
      <vt:lpstr>QUICKLOCK: SAFE IN SECONDS  EASIEST HANDLING  </vt:lpstr>
      <vt:lpstr>QUICKLOCK:  SAFE, FAST and EASY GUARANTEED DAMAGE FREE</vt:lpstr>
      <vt:lpstr>ADVANTAGES OF QUICKLOCK  AT A GLANCE</vt:lpstr>
      <vt:lpstr>BASELOCK: THE NEW MULTI-GUN SAFETY  STORAGE DEVICE </vt:lpstr>
      <vt:lpstr>BASELOCK:  ONE SYSTEM – MANY APPLICATIONS </vt:lpstr>
      <vt:lpstr>SMART SYSTEM: THE FUTURE OF THE FIREARM. NOW. </vt:lpstr>
      <vt:lpstr>SMART SYSTEM iP 1  PERSONALIZED HANDGUN</vt:lpstr>
      <vt:lpstr>SMART SYSTEM:  iP1: THE NEXT LEVEL OF FIREARM </vt:lpstr>
      <vt:lpstr>Gun Safe Summary</vt:lpstr>
      <vt:lpstr>PowerPoint Presentation</vt:lpstr>
      <vt:lpstr>PowerPoint Presentation</vt:lpstr>
      <vt:lpstr>Forensics</vt:lpstr>
      <vt:lpstr>Forensics</vt:lpstr>
      <vt:lpstr>Forensics</vt:lpstr>
      <vt:lpstr>Forensics</vt:lpstr>
      <vt:lpstr>Forensics</vt:lpstr>
      <vt:lpstr>Forensics</vt:lpstr>
      <vt:lpstr>Forensics</vt:lpstr>
      <vt:lpstr>Thank You</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home</dc:creator>
  <cp:lastModifiedBy>Dr. LaVonda Fowler</cp:lastModifiedBy>
  <cp:revision>277</cp:revision>
  <cp:lastPrinted>2013-01-31T02:52:47Z</cp:lastPrinted>
  <dcterms:created xsi:type="dcterms:W3CDTF">2011-03-21T21:23:35Z</dcterms:created>
  <dcterms:modified xsi:type="dcterms:W3CDTF">2013-02-13T01:26:01Z</dcterms:modified>
</cp:coreProperties>
</file>